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6.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media/image1.png" ContentType="image/png"/>
  <Override PartName="/ppt/media/image2.jpeg" ContentType="image/jpeg"/>
  <Override PartName="/ppt/media/image3.png" ContentType="image/png"/>
  <Override PartName="/ppt/presProps.xml" ContentType="application/vnd.openxmlformats-officedocument.presentationml.presProp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Lst>
  <p:sldSz cx="10080625" cy="7559675"/>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fr-FR" sz="1800" spc="-1" strike="noStrike">
                <a:solidFill>
                  <a:srgbClr val="000000"/>
                </a:solidFill>
                <a:latin typeface="Calibri"/>
              </a:rPr>
              <a:t>Cliquez pour déplacer la diapo</a:t>
            </a:r>
            <a:endParaRPr b="0" lang="fr-FR" sz="1800" spc="-1" strike="noStrike">
              <a:solidFill>
                <a:srgbClr val="000000"/>
              </a:solidFill>
              <a:latin typeface="Calibri"/>
            </a:endParaRPr>
          </a:p>
        </p:txBody>
      </p:sp>
      <p:sp>
        <p:nvSpPr>
          <p:cNvPr id="42"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fr-FR" sz="2000" spc="-1" strike="noStrike">
                <a:latin typeface="Arial"/>
              </a:rPr>
              <a:t>Cliquez pour modifier le format des notes</a:t>
            </a:r>
            <a:endParaRPr b="0" lang="fr-FR" sz="2000" spc="-1" strike="noStrike">
              <a:latin typeface="Arial"/>
            </a:endParaRPr>
          </a:p>
        </p:txBody>
      </p:sp>
      <p:sp>
        <p:nvSpPr>
          <p:cNvPr id="43"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fr-FR" sz="1400" spc="-1" strike="noStrike">
                <a:latin typeface="Times New Roman"/>
              </a:rPr>
              <a:t>&lt;en-tête&gt;</a:t>
            </a:r>
            <a:endParaRPr b="0" lang="fr-FR" sz="1400" spc="-1" strike="noStrike">
              <a:latin typeface="Times New Roman"/>
            </a:endParaRPr>
          </a:p>
        </p:txBody>
      </p:sp>
      <p:sp>
        <p:nvSpPr>
          <p:cNvPr id="44" name="PlaceHolder 4"/>
          <p:cNvSpPr>
            <a:spLocks noGrp="1"/>
          </p:cNvSpPr>
          <p:nvPr>
            <p:ph type="dt" idx="4"/>
          </p:nvPr>
        </p:nvSpPr>
        <p:spPr>
          <a:xfrm>
            <a:off x="4278960" y="0"/>
            <a:ext cx="3280680" cy="534240"/>
          </a:xfrm>
          <a:prstGeom prst="rect">
            <a:avLst/>
          </a:prstGeom>
          <a:noFill/>
          <a:ln w="0">
            <a:noFill/>
          </a:ln>
        </p:spPr>
        <p:txBody>
          <a:bodyPr lIns="0" rIns="0" tIns="0" bIns="0" anchor="t">
            <a:noAutofit/>
          </a:bodyPr>
          <a:lstStyle>
            <a:lvl1pPr algn="r">
              <a:buNone/>
              <a:defRPr b="0" lang="fr-FR" sz="1400" spc="-1" strike="noStrike">
                <a:latin typeface="Times New Roman"/>
              </a:defRPr>
            </a:lvl1pPr>
          </a:lstStyle>
          <a:p>
            <a:pPr algn="r">
              <a:buNone/>
            </a:pPr>
            <a:r>
              <a:rPr b="0" lang="fr-FR" sz="1400" spc="-1" strike="noStrike">
                <a:latin typeface="Times New Roman"/>
              </a:rPr>
              <a:t>&lt;date/heure&gt;</a:t>
            </a:r>
            <a:endParaRPr b="0" lang="fr-FR" sz="1400" spc="-1" strike="noStrike">
              <a:latin typeface="Times New Roman"/>
            </a:endParaRPr>
          </a:p>
        </p:txBody>
      </p:sp>
      <p:sp>
        <p:nvSpPr>
          <p:cNvPr id="45" name="PlaceHolder 5"/>
          <p:cNvSpPr>
            <a:spLocks noGrp="1"/>
          </p:cNvSpPr>
          <p:nvPr>
            <p:ph type="ftr" idx="5"/>
          </p:nvPr>
        </p:nvSpPr>
        <p:spPr>
          <a:xfrm>
            <a:off x="0" y="10157400"/>
            <a:ext cx="3280680" cy="534240"/>
          </a:xfrm>
          <a:prstGeom prst="rect">
            <a:avLst/>
          </a:prstGeom>
          <a:noFill/>
          <a:ln w="0">
            <a:noFill/>
          </a:ln>
        </p:spPr>
        <p:txBody>
          <a:bodyPr lIns="0" rIns="0" tIns="0" bIns="0" anchor="b">
            <a:noAutofit/>
          </a:bodyPr>
          <a:lstStyle>
            <a:lvl1pPr>
              <a:defRPr b="0" lang="fr-FR" sz="1400" spc="-1" strike="noStrike">
                <a:latin typeface="Times New Roman"/>
              </a:defRPr>
            </a:lvl1pPr>
          </a:lstStyle>
          <a:p>
            <a:r>
              <a:rPr b="0" lang="fr-FR" sz="1400" spc="-1" strike="noStrike">
                <a:latin typeface="Times New Roman"/>
              </a:rPr>
              <a:t>&lt;pied de page&gt;</a:t>
            </a:r>
            <a:endParaRPr b="0" lang="fr-FR" sz="1400" spc="-1" strike="noStrike">
              <a:latin typeface="Times New Roman"/>
            </a:endParaRPr>
          </a:p>
        </p:txBody>
      </p:sp>
      <p:sp>
        <p:nvSpPr>
          <p:cNvPr id="46" name="PlaceHolder 6"/>
          <p:cNvSpPr>
            <a:spLocks noGrp="1"/>
          </p:cNvSpPr>
          <p:nvPr>
            <p:ph type="sldNum" idx="6"/>
          </p:nvPr>
        </p:nvSpPr>
        <p:spPr>
          <a:xfrm>
            <a:off x="4278960" y="10157400"/>
            <a:ext cx="3280680" cy="534240"/>
          </a:xfrm>
          <a:prstGeom prst="rect">
            <a:avLst/>
          </a:prstGeom>
          <a:noFill/>
          <a:ln w="0">
            <a:noFill/>
          </a:ln>
        </p:spPr>
        <p:txBody>
          <a:bodyPr lIns="0" rIns="0" tIns="0" bIns="0" anchor="b">
            <a:noAutofit/>
          </a:bodyPr>
          <a:lstStyle>
            <a:lvl1pPr algn="r">
              <a:buNone/>
              <a:defRPr b="0" lang="fr-FR" sz="1400" spc="-1" strike="noStrike">
                <a:latin typeface="Times New Roman"/>
              </a:defRPr>
            </a:lvl1pPr>
          </a:lstStyle>
          <a:p>
            <a:pPr algn="r">
              <a:buNone/>
            </a:pPr>
            <a:fld id="{0C3D7455-7E69-40F8-835C-D6DA5FEB13F9}" type="slidenum">
              <a:rPr b="0" lang="fr-FR" sz="1400" spc="-1" strike="noStrike">
                <a:latin typeface="Times New Roman"/>
              </a:rPr>
              <a:t>&lt;numéro&gt;</a:t>
            </a:fld>
            <a:endParaRPr b="0" lang="fr-FR"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sldNum" idx="7"/>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0DC6135D-D55C-4840-B742-EB001B1515E0}" type="slidenum">
              <a:rPr b="0" lang="fr-FR" sz="1400" spc="-1" strike="noStrike">
                <a:latin typeface="Times New Roman"/>
                <a:ea typeface="Lucida Sans Unicode"/>
              </a:rPr>
              <a:t>&lt;numéro&gt;</a:t>
            </a:fld>
            <a:endParaRPr b="0" lang="fr-FR" sz="1400" spc="-1" strike="noStrike">
              <a:latin typeface="Times New Roman"/>
            </a:endParaRPr>
          </a:p>
        </p:txBody>
      </p:sp>
      <p:sp>
        <p:nvSpPr>
          <p:cNvPr id="92" name="PlaceHolder 2"/>
          <p:cNvSpPr>
            <a:spLocks noGrp="1"/>
          </p:cNvSpPr>
          <p:nvPr>
            <p:ph type="sldImg"/>
          </p:nvPr>
        </p:nvSpPr>
        <p:spPr>
          <a:xfrm>
            <a:off x="1106640" y="812880"/>
            <a:ext cx="5344920" cy="4008240"/>
          </a:xfrm>
          <a:prstGeom prst="rect">
            <a:avLst/>
          </a:prstGeom>
          <a:ln w="0">
            <a:noFill/>
          </a:ln>
        </p:spPr>
      </p:sp>
      <p:sp>
        <p:nvSpPr>
          <p:cNvPr id="93" name="PlaceHolder 3"/>
          <p:cNvSpPr>
            <a:spLocks noGrp="1"/>
          </p:cNvSpPr>
          <p:nvPr>
            <p:ph type="body"/>
          </p:nvPr>
        </p:nvSpPr>
        <p:spPr>
          <a:xfrm>
            <a:off x="756000" y="5078520"/>
            <a:ext cx="6047280" cy="481104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sldNum" idx="8"/>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9012BF42-81F9-41FB-A137-56EA1E0A7E7E}" type="slidenum">
              <a:rPr b="0" lang="fr-FR" sz="1400" spc="-1" strike="noStrike">
                <a:latin typeface="Times New Roman"/>
                <a:ea typeface="Lucida Sans Unicode"/>
              </a:rPr>
              <a:t>&lt;numéro&gt;</a:t>
            </a:fld>
            <a:endParaRPr b="0" lang="fr-FR" sz="1400" spc="-1" strike="noStrike">
              <a:latin typeface="Times New Roman"/>
            </a:endParaRPr>
          </a:p>
        </p:txBody>
      </p:sp>
      <p:sp>
        <p:nvSpPr>
          <p:cNvPr id="95" name="PlaceHolder 2"/>
          <p:cNvSpPr>
            <a:spLocks noGrp="1"/>
          </p:cNvSpPr>
          <p:nvPr>
            <p:ph type="sldImg"/>
          </p:nvPr>
        </p:nvSpPr>
        <p:spPr>
          <a:xfrm>
            <a:off x="1106640" y="812880"/>
            <a:ext cx="5344920" cy="4008240"/>
          </a:xfrm>
          <a:prstGeom prst="rect">
            <a:avLst/>
          </a:prstGeom>
          <a:ln w="0">
            <a:noFill/>
          </a:ln>
        </p:spPr>
      </p:sp>
      <p:sp>
        <p:nvSpPr>
          <p:cNvPr id="96" name="PlaceHolder 3"/>
          <p:cNvSpPr>
            <a:spLocks noGrp="1"/>
          </p:cNvSpPr>
          <p:nvPr>
            <p:ph type="body"/>
          </p:nvPr>
        </p:nvSpPr>
        <p:spPr>
          <a:xfrm>
            <a:off x="756000" y="5078520"/>
            <a:ext cx="6047280" cy="481068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sldNum" idx="9"/>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C4AB8EF1-2D7A-4E23-B74B-1F2271CEDA8D}" type="slidenum">
              <a:rPr b="0" lang="fr-FR" sz="1400" spc="-1" strike="noStrike">
                <a:latin typeface="Times New Roman"/>
                <a:ea typeface="Lucida Sans Unicode"/>
              </a:rPr>
              <a:t>&lt;numéro&gt;</a:t>
            </a:fld>
            <a:endParaRPr b="0" lang="fr-FR" sz="1400" spc="-1" strike="noStrike">
              <a:latin typeface="Times New Roman"/>
            </a:endParaRPr>
          </a:p>
        </p:txBody>
      </p:sp>
      <p:sp>
        <p:nvSpPr>
          <p:cNvPr id="98" name="PlaceHolder 2"/>
          <p:cNvSpPr>
            <a:spLocks noGrp="1"/>
          </p:cNvSpPr>
          <p:nvPr>
            <p:ph type="sldImg"/>
          </p:nvPr>
        </p:nvSpPr>
        <p:spPr>
          <a:xfrm>
            <a:off x="1106640" y="812880"/>
            <a:ext cx="5344920" cy="4008240"/>
          </a:xfrm>
          <a:prstGeom prst="rect">
            <a:avLst/>
          </a:prstGeom>
          <a:ln w="0">
            <a:noFill/>
          </a:ln>
        </p:spPr>
      </p:sp>
      <p:sp>
        <p:nvSpPr>
          <p:cNvPr id="99" name="PlaceHolder 3"/>
          <p:cNvSpPr>
            <a:spLocks noGrp="1"/>
          </p:cNvSpPr>
          <p:nvPr>
            <p:ph type="body"/>
          </p:nvPr>
        </p:nvSpPr>
        <p:spPr>
          <a:xfrm>
            <a:off x="756000" y="5078520"/>
            <a:ext cx="6047280" cy="481068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sldNum" idx="10"/>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D58846D4-09A2-4818-9759-AAC0E87A5077}" type="slidenum">
              <a:rPr b="0" lang="fr-FR" sz="1400" spc="-1" strike="noStrike">
                <a:latin typeface="Times New Roman"/>
                <a:ea typeface="Lucida Sans Unicode"/>
              </a:rPr>
              <a:t>&lt;numéro&gt;</a:t>
            </a:fld>
            <a:endParaRPr b="0" lang="fr-FR" sz="1400" spc="-1" strike="noStrike">
              <a:latin typeface="Times New Roman"/>
            </a:endParaRPr>
          </a:p>
        </p:txBody>
      </p:sp>
      <p:sp>
        <p:nvSpPr>
          <p:cNvPr id="101" name="PlaceHolder 2"/>
          <p:cNvSpPr>
            <a:spLocks noGrp="1"/>
          </p:cNvSpPr>
          <p:nvPr>
            <p:ph type="sldImg"/>
          </p:nvPr>
        </p:nvSpPr>
        <p:spPr>
          <a:xfrm>
            <a:off x="1106640" y="812880"/>
            <a:ext cx="5344920" cy="4008240"/>
          </a:xfrm>
          <a:prstGeom prst="rect">
            <a:avLst/>
          </a:prstGeom>
          <a:ln w="0">
            <a:noFill/>
          </a:ln>
        </p:spPr>
      </p:sp>
      <p:sp>
        <p:nvSpPr>
          <p:cNvPr id="102" name="PlaceHolder 3"/>
          <p:cNvSpPr>
            <a:spLocks noGrp="1"/>
          </p:cNvSpPr>
          <p:nvPr>
            <p:ph type="body"/>
          </p:nvPr>
        </p:nvSpPr>
        <p:spPr>
          <a:xfrm>
            <a:off x="756000" y="5078520"/>
            <a:ext cx="6047280" cy="481068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sldNum" idx="11"/>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965242C8-7214-46F0-A97C-BA9FF5A1ED09}" type="slidenum">
              <a:rPr b="0" lang="fr-FR" sz="1400" spc="-1" strike="noStrike">
                <a:latin typeface="Times New Roman"/>
                <a:ea typeface="Lucida Sans Unicode"/>
              </a:rPr>
              <a:t>&lt;numéro&gt;</a:t>
            </a:fld>
            <a:endParaRPr b="0" lang="fr-FR" sz="1400" spc="-1" strike="noStrike">
              <a:latin typeface="Times New Roman"/>
            </a:endParaRPr>
          </a:p>
        </p:txBody>
      </p:sp>
      <p:sp>
        <p:nvSpPr>
          <p:cNvPr id="104" name="PlaceHolder 2"/>
          <p:cNvSpPr>
            <a:spLocks noGrp="1"/>
          </p:cNvSpPr>
          <p:nvPr>
            <p:ph type="sldImg"/>
          </p:nvPr>
        </p:nvSpPr>
        <p:spPr>
          <a:xfrm>
            <a:off x="1106640" y="812880"/>
            <a:ext cx="5344920" cy="4008240"/>
          </a:xfrm>
          <a:prstGeom prst="rect">
            <a:avLst/>
          </a:prstGeom>
          <a:ln w="0">
            <a:noFill/>
          </a:ln>
        </p:spPr>
      </p:sp>
      <p:sp>
        <p:nvSpPr>
          <p:cNvPr id="105" name="PlaceHolder 3"/>
          <p:cNvSpPr>
            <a:spLocks noGrp="1"/>
          </p:cNvSpPr>
          <p:nvPr>
            <p:ph type="body"/>
          </p:nvPr>
        </p:nvSpPr>
        <p:spPr>
          <a:xfrm>
            <a:off x="756000" y="5078520"/>
            <a:ext cx="6047280" cy="481068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sldNum" idx="12"/>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33D3801A-710D-4A50-B0D8-BA3317A2D0C8}" type="slidenum">
              <a:rPr b="0" lang="fr-FR" sz="1400" spc="-1" strike="noStrike">
                <a:latin typeface="Times New Roman"/>
                <a:ea typeface="Lucida Sans Unicode"/>
              </a:rPr>
              <a:t>&lt;numéro&gt;</a:t>
            </a:fld>
            <a:endParaRPr b="0" lang="fr-FR" sz="1400" spc="-1" strike="noStrike">
              <a:latin typeface="Times New Roman"/>
            </a:endParaRPr>
          </a:p>
        </p:txBody>
      </p:sp>
      <p:sp>
        <p:nvSpPr>
          <p:cNvPr id="107" name="PlaceHolder 2"/>
          <p:cNvSpPr>
            <a:spLocks noGrp="1"/>
          </p:cNvSpPr>
          <p:nvPr>
            <p:ph type="sldImg"/>
          </p:nvPr>
        </p:nvSpPr>
        <p:spPr>
          <a:xfrm>
            <a:off x="1106640" y="812880"/>
            <a:ext cx="5344920" cy="4008240"/>
          </a:xfrm>
          <a:prstGeom prst="rect">
            <a:avLst/>
          </a:prstGeom>
          <a:ln w="0">
            <a:noFill/>
          </a:ln>
        </p:spPr>
      </p:sp>
      <p:sp>
        <p:nvSpPr>
          <p:cNvPr id="108" name="PlaceHolder 3"/>
          <p:cNvSpPr>
            <a:spLocks noGrp="1"/>
          </p:cNvSpPr>
          <p:nvPr>
            <p:ph type="body"/>
          </p:nvPr>
        </p:nvSpPr>
        <p:spPr>
          <a:xfrm>
            <a:off x="756000" y="5078520"/>
            <a:ext cx="6047280" cy="481068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PlaceHolder 1"/>
          <p:cNvSpPr>
            <a:spLocks noGrp="1"/>
          </p:cNvSpPr>
          <p:nvPr>
            <p:ph type="sldNum" idx="13"/>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C76CBC49-8973-4E0F-933B-330864791661}" type="slidenum">
              <a:rPr b="0" lang="fr-FR" sz="1400" spc="-1" strike="noStrike">
                <a:latin typeface="Times New Roman"/>
                <a:ea typeface="Lucida Sans Unicode"/>
              </a:rPr>
              <a:t>&lt;numéro&gt;</a:t>
            </a:fld>
            <a:endParaRPr b="0" lang="fr-FR" sz="1400" spc="-1" strike="noStrike">
              <a:latin typeface="Times New Roman"/>
            </a:endParaRPr>
          </a:p>
        </p:txBody>
      </p:sp>
      <p:sp>
        <p:nvSpPr>
          <p:cNvPr id="110" name="PlaceHolder 2"/>
          <p:cNvSpPr>
            <a:spLocks noGrp="1"/>
          </p:cNvSpPr>
          <p:nvPr>
            <p:ph type="sldImg"/>
          </p:nvPr>
        </p:nvSpPr>
        <p:spPr>
          <a:xfrm>
            <a:off x="1106640" y="812880"/>
            <a:ext cx="5344920" cy="4008240"/>
          </a:xfrm>
          <a:prstGeom prst="rect">
            <a:avLst/>
          </a:prstGeom>
          <a:ln w="0">
            <a:noFill/>
          </a:ln>
        </p:spPr>
      </p:sp>
      <p:sp>
        <p:nvSpPr>
          <p:cNvPr id="111" name="PlaceHolder 3"/>
          <p:cNvSpPr>
            <a:spLocks noGrp="1"/>
          </p:cNvSpPr>
          <p:nvPr>
            <p:ph type="body"/>
          </p:nvPr>
        </p:nvSpPr>
        <p:spPr>
          <a:xfrm>
            <a:off x="756000" y="5078520"/>
            <a:ext cx="6047280" cy="481068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sldNum" idx="14"/>
          </p:nvPr>
        </p:nvSpPr>
        <p:spPr>
          <a:xfrm>
            <a:off x="4278960" y="10157400"/>
            <a:ext cx="3280320" cy="533880"/>
          </a:xfrm>
          <a:prstGeom prst="rect">
            <a:avLst/>
          </a:prstGeom>
          <a:noFill/>
          <a:ln w="0">
            <a:noFill/>
          </a:ln>
        </p:spPr>
        <p:txBody>
          <a:bodyPr lIns="0" rIns="0" tIns="0" bIns="0" anchor="b">
            <a:noAutofit/>
          </a:bodyPr>
          <a:lstStyle>
            <a:lvl1pPr algn="r">
              <a:lnSpc>
                <a:spcPct val="100000"/>
              </a:lnSpc>
              <a:buNone/>
              <a:defRPr b="0" lang="fr-FR" sz="1400" spc="-1" strike="noStrike">
                <a:latin typeface="Times New Roman"/>
                <a:ea typeface="Lucida Sans Unicode"/>
              </a:defRPr>
            </a:lvl1pPr>
          </a:lstStyle>
          <a:p>
            <a:pPr algn="r">
              <a:lnSpc>
                <a:spcPct val="100000"/>
              </a:lnSpc>
              <a:buNone/>
            </a:pPr>
            <a:fld id="{0A40A5D9-1ED0-493C-9113-AE9580353B9A}" type="slidenum">
              <a:rPr b="0" lang="fr-FR" sz="1400" spc="-1" strike="noStrike">
                <a:latin typeface="Times New Roman"/>
                <a:ea typeface="Lucida Sans Unicode"/>
              </a:rPr>
              <a:t>&lt;numéro&gt;</a:t>
            </a:fld>
            <a:endParaRPr b="0" lang="fr-FR" sz="1400" spc="-1" strike="noStrike">
              <a:latin typeface="Times New Roman"/>
            </a:endParaRPr>
          </a:p>
        </p:txBody>
      </p:sp>
      <p:sp>
        <p:nvSpPr>
          <p:cNvPr id="113" name="PlaceHolder 2"/>
          <p:cNvSpPr>
            <a:spLocks noGrp="1"/>
          </p:cNvSpPr>
          <p:nvPr>
            <p:ph type="sldImg"/>
          </p:nvPr>
        </p:nvSpPr>
        <p:spPr>
          <a:xfrm>
            <a:off x="1106640" y="812880"/>
            <a:ext cx="5344920" cy="4008240"/>
          </a:xfrm>
          <a:prstGeom prst="rect">
            <a:avLst/>
          </a:prstGeom>
          <a:ln w="0">
            <a:noFill/>
          </a:ln>
        </p:spPr>
      </p:sp>
      <p:sp>
        <p:nvSpPr>
          <p:cNvPr id="114" name="PlaceHolder 3"/>
          <p:cNvSpPr>
            <a:spLocks noGrp="1"/>
          </p:cNvSpPr>
          <p:nvPr>
            <p:ph type="body"/>
          </p:nvPr>
        </p:nvSpPr>
        <p:spPr>
          <a:xfrm>
            <a:off x="756000" y="5078520"/>
            <a:ext cx="6047280" cy="4810680"/>
          </a:xfrm>
          <a:prstGeom prst="rect">
            <a:avLst/>
          </a:prstGeom>
          <a:noFill/>
          <a:ln w="0">
            <a:noFill/>
          </a:ln>
        </p:spPr>
        <p:txBody>
          <a:bodyPr lIns="0" rIns="0" tIns="0" bIns="0" anchor="t">
            <a:noAutofit/>
          </a:bodyPr>
          <a:p>
            <a:endParaRPr b="0" lang="fr-FR" sz="20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E9BD1C1D-7F28-4539-B4EE-7C6F2AF5EB37}" type="slidenum">
              <a:t>&lt;#&gt;</a:t>
            </a:fld>
          </a:p>
        </p:txBody>
      </p:sp>
      <p:sp>
        <p:nvSpPr>
          <p:cNvPr id="4" name="PlaceHolder 3"/>
          <p:cNvSpPr>
            <a:spLocks noGrp="1"/>
          </p:cNvSpPr>
          <p:nvPr>
            <p:ph type="dt" idx="1"/>
          </p:nvPr>
        </p:nvSpPr>
        <p:spPr/>
        <p:txBody>
          <a:bodyPr/>
          <a:p>
            <a:r>
              <a:rPr lang="fr-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27" name="PlaceHolder 2"/>
          <p:cNvSpPr>
            <a:spLocks noGrp="1"/>
          </p:cNvSpPr>
          <p:nvPr>
            <p:ph/>
          </p:nvPr>
        </p:nvSpPr>
        <p:spPr>
          <a:xfrm>
            <a:off x="504000" y="1768680"/>
            <a:ext cx="907200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28" name="PlaceHolder 3"/>
          <p:cNvSpPr>
            <a:spLocks noGrp="1"/>
          </p:cNvSpPr>
          <p:nvPr>
            <p:ph/>
          </p:nvPr>
        </p:nvSpPr>
        <p:spPr>
          <a:xfrm>
            <a:off x="504000" y="4058640"/>
            <a:ext cx="907200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ADC786EB-8AAE-47D9-8C22-0A28E2E91056}" type="slidenum">
              <a:t>&lt;#&gt;</a:t>
            </a:fld>
          </a:p>
        </p:txBody>
      </p:sp>
      <p:sp>
        <p:nvSpPr>
          <p:cNvPr id="7" name="PlaceHolder 6"/>
          <p:cNvSpPr>
            <a:spLocks noGrp="1"/>
          </p:cNvSpPr>
          <p:nvPr>
            <p:ph type="dt" idx="1"/>
          </p:nvPr>
        </p:nvSpPr>
        <p:spPr/>
        <p:txBody>
          <a:bodyPr/>
          <a:p>
            <a:r>
              <a:rPr lang="fr-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0"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31"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32" name="PlaceHolder 4"/>
          <p:cNvSpPr>
            <a:spLocks noGrp="1"/>
          </p:cNvSpPr>
          <p:nvPr>
            <p:ph/>
          </p:nvPr>
        </p:nvSpPr>
        <p:spPr>
          <a:xfrm>
            <a:off x="504000" y="405864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33" name="PlaceHolder 5"/>
          <p:cNvSpPr>
            <a:spLocks noGrp="1"/>
          </p:cNvSpPr>
          <p:nvPr>
            <p:ph/>
          </p:nvPr>
        </p:nvSpPr>
        <p:spPr>
          <a:xfrm>
            <a:off x="5152680" y="405864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56EA3C97-08ED-4818-BD7F-3107907ED59E}" type="slidenum">
              <a:t>&lt;#&gt;</a:t>
            </a:fld>
          </a:p>
        </p:txBody>
      </p:sp>
      <p:sp>
        <p:nvSpPr>
          <p:cNvPr id="9" name="PlaceHolder 8"/>
          <p:cNvSpPr>
            <a:spLocks noGrp="1"/>
          </p:cNvSpPr>
          <p:nvPr>
            <p:ph type="dt" idx="1"/>
          </p:nvPr>
        </p:nvSpPr>
        <p:spPr/>
        <p:txBody>
          <a:bodyPr/>
          <a:p>
            <a:r>
              <a:rPr lang="fr-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5" name="PlaceHolder 2"/>
          <p:cNvSpPr>
            <a:spLocks noGrp="1"/>
          </p:cNvSpPr>
          <p:nvPr>
            <p:ph/>
          </p:nvPr>
        </p:nvSpPr>
        <p:spPr>
          <a:xfrm>
            <a:off x="504000" y="1768680"/>
            <a:ext cx="292104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36" name="PlaceHolder 3"/>
          <p:cNvSpPr>
            <a:spLocks noGrp="1"/>
          </p:cNvSpPr>
          <p:nvPr>
            <p:ph/>
          </p:nvPr>
        </p:nvSpPr>
        <p:spPr>
          <a:xfrm>
            <a:off x="3571560" y="1768680"/>
            <a:ext cx="292104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37" name="PlaceHolder 4"/>
          <p:cNvSpPr>
            <a:spLocks noGrp="1"/>
          </p:cNvSpPr>
          <p:nvPr>
            <p:ph/>
          </p:nvPr>
        </p:nvSpPr>
        <p:spPr>
          <a:xfrm>
            <a:off x="6639120" y="1768680"/>
            <a:ext cx="292104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38" name="PlaceHolder 5"/>
          <p:cNvSpPr>
            <a:spLocks noGrp="1"/>
          </p:cNvSpPr>
          <p:nvPr>
            <p:ph/>
          </p:nvPr>
        </p:nvSpPr>
        <p:spPr>
          <a:xfrm>
            <a:off x="504000" y="4058640"/>
            <a:ext cx="292104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39" name="PlaceHolder 6"/>
          <p:cNvSpPr>
            <a:spLocks noGrp="1"/>
          </p:cNvSpPr>
          <p:nvPr>
            <p:ph/>
          </p:nvPr>
        </p:nvSpPr>
        <p:spPr>
          <a:xfrm>
            <a:off x="3571560" y="4058640"/>
            <a:ext cx="292104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40" name="PlaceHolder 7"/>
          <p:cNvSpPr>
            <a:spLocks noGrp="1"/>
          </p:cNvSpPr>
          <p:nvPr>
            <p:ph/>
          </p:nvPr>
        </p:nvSpPr>
        <p:spPr>
          <a:xfrm>
            <a:off x="6639120" y="4058640"/>
            <a:ext cx="292104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B6E9636D-33FF-4396-9046-1DF7C5131288}" type="slidenum">
              <a:t>&lt;#&gt;</a:t>
            </a:fld>
          </a:p>
        </p:txBody>
      </p:sp>
      <p:sp>
        <p:nvSpPr>
          <p:cNvPr id="11" name="PlaceHolder 10"/>
          <p:cNvSpPr>
            <a:spLocks noGrp="1"/>
          </p:cNvSpPr>
          <p:nvPr>
            <p:ph type="dt" idx="1"/>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6" name="PlaceHolder 2"/>
          <p:cNvSpPr>
            <a:spLocks noGrp="1"/>
          </p:cNvSpPr>
          <p:nvPr>
            <p:ph type="subTitle"/>
          </p:nvPr>
        </p:nvSpPr>
        <p:spPr>
          <a:xfrm>
            <a:off x="504000" y="1768680"/>
            <a:ext cx="9072000" cy="4384080"/>
          </a:xfrm>
          <a:prstGeom prst="rect">
            <a:avLst/>
          </a:prstGeom>
          <a:noFill/>
          <a:ln w="0">
            <a:noFill/>
          </a:ln>
        </p:spPr>
        <p:txBody>
          <a:bodyPr lIns="0" rIns="0" tIns="0" bIns="0" anchor="ctr">
            <a:noAutofit/>
          </a:bodyPr>
          <a:p>
            <a:pPr algn="ctr">
              <a:buNone/>
            </a:pPr>
            <a:endParaRPr b="0" lang="fr-FR"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0D46073A-FFF2-46E7-AF11-418F4AB02860}" type="slidenum">
              <a:t>&lt;#&gt;</a:t>
            </a:fld>
          </a:p>
        </p:txBody>
      </p:sp>
      <p:sp>
        <p:nvSpPr>
          <p:cNvPr id="6" name="PlaceHolder 5"/>
          <p:cNvSpPr>
            <a:spLocks noGrp="1"/>
          </p:cNvSpPr>
          <p:nvPr>
            <p:ph type="dt" idx="1"/>
          </p:nvPr>
        </p:nvSpPr>
        <p:spPr/>
        <p:txBody>
          <a:bodyPr/>
          <a:p>
            <a:r>
              <a:rPr lang="fr-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8" name="PlaceHolder 2"/>
          <p:cNvSpPr>
            <a:spLocks noGrp="1"/>
          </p:cNvSpPr>
          <p:nvPr>
            <p:ph/>
          </p:nvPr>
        </p:nvSpPr>
        <p:spPr>
          <a:xfrm>
            <a:off x="504000" y="1768680"/>
            <a:ext cx="9072000" cy="43840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8BD76408-3A2B-428F-B6E0-51DB62F0FFD7}" type="slidenum">
              <a:t>&lt;#&gt;</a:t>
            </a:fld>
          </a:p>
        </p:txBody>
      </p:sp>
      <p:sp>
        <p:nvSpPr>
          <p:cNvPr id="6" name="PlaceHolder 5"/>
          <p:cNvSpPr>
            <a:spLocks noGrp="1"/>
          </p:cNvSpPr>
          <p:nvPr>
            <p:ph type="dt" idx="1"/>
          </p:nvPr>
        </p:nvSpPr>
        <p:spPr/>
        <p:txBody>
          <a:bodyPr/>
          <a:p>
            <a:r>
              <a:rPr lang="fr-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0" name="PlaceHolder 2"/>
          <p:cNvSpPr>
            <a:spLocks noGrp="1"/>
          </p:cNvSpPr>
          <p:nvPr>
            <p:ph/>
          </p:nvPr>
        </p:nvSpPr>
        <p:spPr>
          <a:xfrm>
            <a:off x="504000" y="1768680"/>
            <a:ext cx="4426920" cy="43840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11" name="PlaceHolder 3"/>
          <p:cNvSpPr>
            <a:spLocks noGrp="1"/>
          </p:cNvSpPr>
          <p:nvPr>
            <p:ph/>
          </p:nvPr>
        </p:nvSpPr>
        <p:spPr>
          <a:xfrm>
            <a:off x="5152680" y="1768680"/>
            <a:ext cx="4426920" cy="43840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88513123-BB45-42E0-9302-4A52E49D0749}" type="slidenum">
              <a:t>&lt;#&gt;</a:t>
            </a:fld>
          </a:p>
        </p:txBody>
      </p:sp>
      <p:sp>
        <p:nvSpPr>
          <p:cNvPr id="7" name="PlaceHolder 6"/>
          <p:cNvSpPr>
            <a:spLocks noGrp="1"/>
          </p:cNvSpPr>
          <p:nvPr>
            <p:ph type="dt" idx="1"/>
          </p:nvPr>
        </p:nvSpPr>
        <p:spPr/>
        <p:txBody>
          <a:bodyPr/>
          <a:p>
            <a:r>
              <a:rPr lang="fr-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F3801849-024F-413A-94E4-B99996B8349C}" type="slidenum">
              <a:t>&lt;#&gt;</a:t>
            </a:fld>
          </a:p>
        </p:txBody>
      </p:sp>
      <p:sp>
        <p:nvSpPr>
          <p:cNvPr id="5" name="PlaceHolder 4"/>
          <p:cNvSpPr>
            <a:spLocks noGrp="1"/>
          </p:cNvSpPr>
          <p:nvPr>
            <p:ph type="dt" idx="1"/>
          </p:nvPr>
        </p:nvSpPr>
        <p:spPr/>
        <p:txBody>
          <a:bodyPr/>
          <a:p>
            <a:r>
              <a:rPr lang="fr-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2000" cy="5850360"/>
          </a:xfrm>
          <a:prstGeom prst="rect">
            <a:avLst/>
          </a:prstGeom>
          <a:noFill/>
          <a:ln w="0">
            <a:noFill/>
          </a:ln>
        </p:spPr>
        <p:txBody>
          <a:bodyPr lIns="0" rIns="0" tIns="0" bIns="0" anchor="ctr">
            <a:noAutofit/>
          </a:bodyPr>
          <a:p>
            <a:pPr algn="ctr">
              <a:buNone/>
            </a:pPr>
            <a:endParaRPr b="0" lang="fr-FR"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19D9CB8C-AA9E-49C6-8122-BE9A66EF8E46}" type="slidenum">
              <a:t>&lt;#&gt;</a:t>
            </a:fld>
          </a:p>
        </p:txBody>
      </p:sp>
      <p:sp>
        <p:nvSpPr>
          <p:cNvPr id="5" name="PlaceHolder 4"/>
          <p:cNvSpPr>
            <a:spLocks noGrp="1"/>
          </p:cNvSpPr>
          <p:nvPr>
            <p:ph type="dt" idx="1"/>
          </p:nvPr>
        </p:nvSpPr>
        <p:spPr/>
        <p:txBody>
          <a:bodyPr/>
          <a:p>
            <a:r>
              <a:rPr lang="fr-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5"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16" name="PlaceHolder 3"/>
          <p:cNvSpPr>
            <a:spLocks noGrp="1"/>
          </p:cNvSpPr>
          <p:nvPr>
            <p:ph/>
          </p:nvPr>
        </p:nvSpPr>
        <p:spPr>
          <a:xfrm>
            <a:off x="5152680" y="1768680"/>
            <a:ext cx="4426920" cy="43840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17" name="PlaceHolder 4"/>
          <p:cNvSpPr>
            <a:spLocks noGrp="1"/>
          </p:cNvSpPr>
          <p:nvPr>
            <p:ph/>
          </p:nvPr>
        </p:nvSpPr>
        <p:spPr>
          <a:xfrm>
            <a:off x="504000" y="405864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C26A8CEC-A362-4E64-AB41-36C4869C1A0B}" type="slidenum">
              <a:t>&lt;#&gt;</a:t>
            </a:fld>
          </a:p>
        </p:txBody>
      </p:sp>
      <p:sp>
        <p:nvSpPr>
          <p:cNvPr id="8" name="PlaceHolder 7"/>
          <p:cNvSpPr>
            <a:spLocks noGrp="1"/>
          </p:cNvSpPr>
          <p:nvPr>
            <p:ph type="dt" idx="1"/>
          </p:nvPr>
        </p:nvSpPr>
        <p:spPr/>
        <p:txBody>
          <a:bodyPr/>
          <a:p>
            <a:r>
              <a:rPr lang="fr-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9" name="PlaceHolder 2"/>
          <p:cNvSpPr>
            <a:spLocks noGrp="1"/>
          </p:cNvSpPr>
          <p:nvPr>
            <p:ph/>
          </p:nvPr>
        </p:nvSpPr>
        <p:spPr>
          <a:xfrm>
            <a:off x="504000" y="1768680"/>
            <a:ext cx="4426920" cy="43840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20"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21" name="PlaceHolder 4"/>
          <p:cNvSpPr>
            <a:spLocks noGrp="1"/>
          </p:cNvSpPr>
          <p:nvPr>
            <p:ph/>
          </p:nvPr>
        </p:nvSpPr>
        <p:spPr>
          <a:xfrm>
            <a:off x="5152680" y="405864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E41676BC-47E0-4141-8BCB-6A785F84FAF9}" type="slidenum">
              <a:t>&lt;#&gt;</a:t>
            </a:fld>
          </a:p>
        </p:txBody>
      </p:sp>
      <p:sp>
        <p:nvSpPr>
          <p:cNvPr id="8" name="PlaceHolder 7"/>
          <p:cNvSpPr>
            <a:spLocks noGrp="1"/>
          </p:cNvSpPr>
          <p:nvPr>
            <p:ph type="dt" idx="1"/>
          </p:nvPr>
        </p:nvSpPr>
        <p:spPr/>
        <p:txBody>
          <a:bodyPr/>
          <a:p>
            <a:r>
              <a:rPr lang="fr-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2000" cy="126180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23" name="PlaceHolder 2"/>
          <p:cNvSpPr>
            <a:spLocks noGrp="1"/>
          </p:cNvSpPr>
          <p:nvPr>
            <p:ph/>
          </p:nvPr>
        </p:nvSpPr>
        <p:spPr>
          <a:xfrm>
            <a:off x="504000" y="176868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24" name="PlaceHolder 3"/>
          <p:cNvSpPr>
            <a:spLocks noGrp="1"/>
          </p:cNvSpPr>
          <p:nvPr>
            <p:ph/>
          </p:nvPr>
        </p:nvSpPr>
        <p:spPr>
          <a:xfrm>
            <a:off x="5152680" y="1768680"/>
            <a:ext cx="442692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25" name="PlaceHolder 4"/>
          <p:cNvSpPr>
            <a:spLocks noGrp="1"/>
          </p:cNvSpPr>
          <p:nvPr>
            <p:ph/>
          </p:nvPr>
        </p:nvSpPr>
        <p:spPr>
          <a:xfrm>
            <a:off x="504000" y="4058640"/>
            <a:ext cx="9072000" cy="2090880"/>
          </a:xfrm>
          <a:prstGeom prst="rect">
            <a:avLst/>
          </a:prstGeom>
          <a:noFill/>
          <a:ln w="0">
            <a:noFill/>
          </a:ln>
        </p:spPr>
        <p:txBody>
          <a:bodyPr lIns="0" rIns="0" tIns="0" bIns="0" anchor="t">
            <a:normAutofit/>
          </a:bodyPr>
          <a:p>
            <a:endParaRPr b="0" lang="fr-FR" sz="3200" spc="-1" strike="noStrike">
              <a:solidFill>
                <a:srgbClr val="000000"/>
              </a:solidFill>
              <a:latin typeface="Arial"/>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E64C2CCC-08C2-4901-94CC-B4403F381514}" type="slidenum">
              <a:t>&lt;#&gt;</a:t>
            </a:fld>
          </a:p>
        </p:txBody>
      </p:sp>
      <p:sp>
        <p:nvSpPr>
          <p:cNvPr id="8" name="PlaceHolder 7"/>
          <p:cNvSpPr>
            <a:spLocks noGrp="1"/>
          </p:cNvSpPr>
          <p:nvPr>
            <p:ph type="dt" idx="1"/>
          </p:nvPr>
        </p:nvSpPr>
        <p:spPr/>
        <p:txBody>
          <a:bodyPr/>
          <a:p>
            <a:r>
              <a:rPr lang="fr-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dt" idx="1"/>
          </p:nvPr>
        </p:nvSpPr>
        <p:spPr>
          <a:xfrm>
            <a:off x="504000" y="6887160"/>
            <a:ext cx="2347920" cy="520920"/>
          </a:xfrm>
          <a:prstGeom prst="rect">
            <a:avLst/>
          </a:prstGeom>
          <a:noFill/>
          <a:ln w="0">
            <a:noFill/>
          </a:ln>
        </p:spPr>
        <p:txBody>
          <a:bodyPr lIns="0" rIns="0" tIns="0" bIns="0" anchor="t">
            <a:noAutofit/>
          </a:bodyPr>
          <a:lstStyle>
            <a:lvl1pPr>
              <a:defRPr b="0" lang="fr-FR" sz="1400" spc="-1" strike="noStrike">
                <a:latin typeface="Times New Roman"/>
              </a:defRPr>
            </a:lvl1pPr>
          </a:lstStyle>
          <a:p>
            <a:r>
              <a:rPr b="0" lang="fr-FR" sz="1400" spc="-1" strike="noStrike">
                <a:latin typeface="Times New Roman"/>
              </a:rPr>
              <a:t>&lt;date/heure&gt;</a:t>
            </a:r>
            <a:endParaRPr b="0" lang="fr-FR" sz="1400" spc="-1" strike="noStrike">
              <a:latin typeface="Times New Roman"/>
            </a:endParaRPr>
          </a:p>
        </p:txBody>
      </p:sp>
      <p:sp>
        <p:nvSpPr>
          <p:cNvPr id="1" name="PlaceHolder 2"/>
          <p:cNvSpPr>
            <a:spLocks noGrp="1"/>
          </p:cNvSpPr>
          <p:nvPr>
            <p:ph type="ftr" idx="2"/>
          </p:nvPr>
        </p:nvSpPr>
        <p:spPr>
          <a:xfrm>
            <a:off x="3447360" y="6887160"/>
            <a:ext cx="3194640" cy="520920"/>
          </a:xfrm>
          <a:prstGeom prst="rect">
            <a:avLst/>
          </a:prstGeom>
          <a:noFill/>
          <a:ln w="0">
            <a:noFill/>
          </a:ln>
        </p:spPr>
        <p:txBody>
          <a:bodyPr lIns="0" rIns="0" tIns="0" bIns="0" anchor="t">
            <a:noAutofit/>
          </a:bodyPr>
          <a:lstStyle>
            <a:lvl1pPr algn="ctr">
              <a:buNone/>
              <a:defRPr b="0" lang="fr-FR" sz="1400" spc="-1" strike="noStrike">
                <a:latin typeface="Times New Roman"/>
              </a:defRPr>
            </a:lvl1pPr>
          </a:lstStyle>
          <a:p>
            <a:pPr algn="ctr">
              <a:buNone/>
            </a:pPr>
            <a:r>
              <a:rPr b="0" lang="fr-FR" sz="1400" spc="-1" strike="noStrike">
                <a:latin typeface="Times New Roman"/>
              </a:rPr>
              <a:t>&lt;pied de page&gt;</a:t>
            </a:r>
            <a:endParaRPr b="0" lang="fr-FR" sz="1400" spc="-1" strike="noStrike">
              <a:latin typeface="Times New Roman"/>
            </a:endParaRPr>
          </a:p>
        </p:txBody>
      </p:sp>
      <p:sp>
        <p:nvSpPr>
          <p:cNvPr id="2" name="PlaceHolder 3"/>
          <p:cNvSpPr>
            <a:spLocks noGrp="1"/>
          </p:cNvSpPr>
          <p:nvPr>
            <p:ph type="sldNum" idx="3"/>
          </p:nvPr>
        </p:nvSpPr>
        <p:spPr>
          <a:xfrm>
            <a:off x="7227360" y="6887160"/>
            <a:ext cx="2347920" cy="520920"/>
          </a:xfrm>
          <a:prstGeom prst="rect">
            <a:avLst/>
          </a:prstGeom>
          <a:noFill/>
          <a:ln w="0">
            <a:noFill/>
          </a:ln>
        </p:spPr>
        <p:txBody>
          <a:bodyPr lIns="0" rIns="0" tIns="0" bIns="0" anchor="t">
            <a:noAutofit/>
          </a:bodyPr>
          <a:lstStyle>
            <a:lvl1pPr algn="r">
              <a:lnSpc>
                <a:spcPct val="100000"/>
              </a:lnSpc>
              <a:buNone/>
              <a:defRPr b="0" lang="fr-FR" sz="1400" spc="-1" strike="noStrike">
                <a:solidFill>
                  <a:srgbClr val="000000"/>
                </a:solidFill>
                <a:latin typeface="Times New Roman"/>
                <a:ea typeface="Lucida Sans Unicode"/>
              </a:defRPr>
            </a:lvl1pPr>
          </a:lstStyle>
          <a:p>
            <a:pPr algn="r">
              <a:lnSpc>
                <a:spcPct val="100000"/>
              </a:lnSpc>
              <a:buNone/>
            </a:pPr>
            <a:fld id="{53C67FD7-67D1-4145-8D00-27A116620191}" type="slidenum">
              <a:rPr b="0" lang="fr-FR" sz="1400" spc="-1" strike="noStrike">
                <a:solidFill>
                  <a:srgbClr val="000000"/>
                </a:solidFill>
                <a:latin typeface="Times New Roman"/>
                <a:ea typeface="Lucida Sans Unicode"/>
              </a:rPr>
              <a:t>&lt;numéro&gt;</a:t>
            </a:fld>
            <a:endParaRPr b="0" lang="fr-FR" sz="1400" spc="-1" strike="noStrike">
              <a:latin typeface="Times New Roman"/>
            </a:endParaRPr>
          </a:p>
        </p:txBody>
      </p:sp>
      <p:sp>
        <p:nvSpPr>
          <p:cNvPr id="3" name="PlaceHolder 4"/>
          <p:cNvSpPr>
            <a:spLocks noGrp="1"/>
          </p:cNvSpPr>
          <p:nvPr>
            <p:ph type="title"/>
          </p:nvPr>
        </p:nvSpPr>
        <p:spPr>
          <a:xfrm>
            <a:off x="504000" y="301320"/>
            <a:ext cx="9072000" cy="1261800"/>
          </a:xfrm>
          <a:prstGeom prst="rect">
            <a:avLst/>
          </a:prstGeom>
          <a:noFill/>
          <a:ln w="0">
            <a:noFill/>
          </a:ln>
        </p:spPr>
        <p:txBody>
          <a:bodyPr lIns="0" rIns="0" tIns="0" bIns="0" anchor="ctr">
            <a:noAutofit/>
          </a:bodyPr>
          <a:p>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4" name="PlaceHolder 5"/>
          <p:cNvSpPr>
            <a:spLocks noGrp="1"/>
          </p:cNvSpPr>
          <p:nvPr>
            <p:ph type="body"/>
          </p:nvPr>
        </p:nvSpPr>
        <p:spPr>
          <a:xfrm>
            <a:off x="504000" y="1768680"/>
            <a:ext cx="9072000" cy="43840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Arial"/>
              </a:rPr>
              <a:t>Cliquez pour éditer le format du plan de texte</a:t>
            </a:r>
            <a:endParaRPr b="0" lang="fr-FR" sz="3200" spc="-1" strike="noStrike">
              <a:solidFill>
                <a:srgbClr val="000000"/>
              </a:solidFill>
              <a:latin typeface="Arial"/>
            </a:endParaRPr>
          </a:p>
          <a:p>
            <a:pPr lvl="1" marL="864000" indent="-324000">
              <a:lnSpc>
                <a:spcPct val="90000"/>
              </a:lnSpc>
              <a:spcBef>
                <a:spcPts val="1134"/>
              </a:spcBef>
              <a:buClr>
                <a:srgbClr val="000000"/>
              </a:buClr>
              <a:buSzPct val="75000"/>
              <a:buFont typeface="Symbol" charset="2"/>
              <a:buChar char=""/>
            </a:pPr>
            <a:r>
              <a:rPr b="0" lang="fr-FR" sz="2000" spc="-1" strike="noStrike">
                <a:solidFill>
                  <a:srgbClr val="000000"/>
                </a:solidFill>
                <a:latin typeface="Calibri"/>
              </a:rPr>
              <a:t>Second niveau de plan</a:t>
            </a:r>
            <a:endParaRPr b="0" lang="fr-FR"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Relationship Id="rId3"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notesSlide" Target="../notesSlides/notesSlide8.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7" name="Rectangle 8"/>
          <p:cNvSpPr/>
          <p:nvPr/>
        </p:nvSpPr>
        <p:spPr>
          <a:xfrm>
            <a:off x="0" y="0"/>
            <a:ext cx="10077840" cy="755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48" name="Image 3" descr=""/>
          <p:cNvPicPr/>
          <p:nvPr/>
        </p:nvPicPr>
        <p:blipFill>
          <a:blip r:embed="rId1"/>
          <a:stretch/>
        </p:blipFill>
        <p:spPr>
          <a:xfrm>
            <a:off x="632520" y="1739160"/>
            <a:ext cx="2785320" cy="4080960"/>
          </a:xfrm>
          <a:prstGeom prst="rect">
            <a:avLst/>
          </a:prstGeom>
          <a:ln w="0">
            <a:noFill/>
          </a:ln>
        </p:spPr>
      </p:pic>
      <p:sp>
        <p:nvSpPr>
          <p:cNvPr id="49" name="Freeform: Shape 10"/>
          <p:cNvSpPr/>
          <p:nvPr/>
        </p:nvSpPr>
        <p:spPr>
          <a:xfrm>
            <a:off x="3828240" y="0"/>
            <a:ext cx="6252120" cy="7559280"/>
          </a:xfrm>
          <a:custGeom>
            <a:avLst/>
            <a:gdLst/>
            <a:ah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a:noFill/>
          </a:ln>
        </p:spPr>
        <p:style>
          <a:lnRef idx="0"/>
          <a:fillRef idx="0"/>
          <a:effectRef idx="0"/>
          <a:fontRef idx="minor"/>
        </p:style>
      </p:sp>
      <p:sp>
        <p:nvSpPr>
          <p:cNvPr id="50" name="PlaceHolder 1"/>
          <p:cNvSpPr>
            <a:spLocks noGrp="1"/>
          </p:cNvSpPr>
          <p:nvPr>
            <p:ph type="title"/>
          </p:nvPr>
        </p:nvSpPr>
        <p:spPr>
          <a:xfrm>
            <a:off x="4648320" y="840600"/>
            <a:ext cx="4670640" cy="3526920"/>
          </a:xfrm>
          <a:prstGeom prst="rect">
            <a:avLst/>
          </a:prstGeom>
          <a:noFill/>
          <a:ln w="0">
            <a:noFill/>
          </a:ln>
        </p:spPr>
        <p:txBody>
          <a:bodyPr anchor="b">
            <a:normAutofit/>
          </a:bodyPr>
          <a:p>
            <a:pPr>
              <a:lnSpc>
                <a:spcPct val="90000"/>
              </a:lnSpc>
              <a:buNone/>
            </a:pPr>
            <a:r>
              <a:rPr b="0" lang="en-US" sz="6300" spc="-1" strike="noStrike">
                <a:solidFill>
                  <a:srgbClr val="ffffff"/>
                </a:solidFill>
                <a:latin typeface="Calibri Light"/>
              </a:rPr>
              <a:t>Seuls dans la ville entre 9h et 10h30</a:t>
            </a:r>
            <a:endParaRPr b="0" lang="fr-FR" sz="6300" spc="-1" strike="noStrike">
              <a:solidFill>
                <a:srgbClr val="000000"/>
              </a:solidFill>
              <a:latin typeface="Calibri"/>
            </a:endParaRPr>
          </a:p>
        </p:txBody>
      </p:sp>
      <p:sp>
        <p:nvSpPr>
          <p:cNvPr id="51" name="PlaceHolder 2"/>
          <p:cNvSpPr>
            <a:spLocks noGrp="1"/>
          </p:cNvSpPr>
          <p:nvPr>
            <p:ph type="subTitle"/>
          </p:nvPr>
        </p:nvSpPr>
        <p:spPr>
          <a:xfrm>
            <a:off x="4648320" y="4753800"/>
            <a:ext cx="4670640" cy="1860120"/>
          </a:xfrm>
          <a:prstGeom prst="rect">
            <a:avLst/>
          </a:prstGeom>
          <a:noFill/>
          <a:ln w="0">
            <a:noFill/>
          </a:ln>
        </p:spPr>
        <p:txBody>
          <a:bodyPr anchor="t">
            <a:normAutofit/>
          </a:bodyPr>
          <a:p>
            <a:pPr algn="ctr">
              <a:buNone/>
            </a:pPr>
            <a:endParaRPr b="0" lang="fr-FR" sz="3200" spc="-1" strike="noStrike">
              <a:latin typeface="Arial"/>
            </a:endParaRPr>
          </a:p>
        </p:txBody>
      </p:sp>
      <p:sp>
        <p:nvSpPr>
          <p:cNvPr id="52" name="sketch line"/>
          <p:cNvSpPr/>
          <p:nvPr/>
        </p:nvSpPr>
        <p:spPr>
          <a:xfrm>
            <a:off x="4727520" y="4457160"/>
            <a:ext cx="4384800" cy="19800"/>
          </a:xfrm>
          <a:custGeom>
            <a:avLst/>
            <a:gdLst/>
            <a:ahLst/>
            <a:rect l="l" t="t" r="r" b="b"/>
            <a:pathLst>
              <a:path fill="none" w="4385072" h="20159">
                <a:moveTo>
                  <a:pt x="0" y="0"/>
                </a:moveTo>
                <a:cubicBezTo>
                  <a:pt x="263917" y="8707"/>
                  <a:pt x="347224" y="17187"/>
                  <a:pt x="582588" y="0"/>
                </a:cubicBezTo>
                <a:cubicBezTo>
                  <a:pt x="817952" y="-17187"/>
                  <a:pt x="852621" y="12415"/>
                  <a:pt x="1077475" y="0"/>
                </a:cubicBezTo>
                <a:cubicBezTo>
                  <a:pt x="1302329" y="-12415"/>
                  <a:pt x="1486185" y="23181"/>
                  <a:pt x="1616212" y="0"/>
                </a:cubicBezTo>
                <a:cubicBezTo>
                  <a:pt x="1746239" y="-23181"/>
                  <a:pt x="2129997" y="-16013"/>
                  <a:pt x="2286502" y="0"/>
                </a:cubicBezTo>
                <a:cubicBezTo>
                  <a:pt x="2443007" y="16013"/>
                  <a:pt x="2584070" y="-5348"/>
                  <a:pt x="2869090" y="0"/>
                </a:cubicBezTo>
                <a:cubicBezTo>
                  <a:pt x="3154110" y="5348"/>
                  <a:pt x="3151462" y="20930"/>
                  <a:pt x="3407827" y="0"/>
                </a:cubicBezTo>
                <a:cubicBezTo>
                  <a:pt x="3664192" y="-20930"/>
                  <a:pt x="4073482" y="41562"/>
                  <a:pt x="4385072" y="0"/>
                </a:cubicBezTo>
                <a:cubicBezTo>
                  <a:pt x="4384130" y="8728"/>
                  <a:pt x="4384172" y="11921"/>
                  <a:pt x="4385072" y="20159"/>
                </a:cubicBezTo>
                <a:cubicBezTo>
                  <a:pt x="4245498" y="31983"/>
                  <a:pt x="3904731" y="20154"/>
                  <a:pt x="3758633" y="20159"/>
                </a:cubicBezTo>
                <a:cubicBezTo>
                  <a:pt x="3612535" y="20164"/>
                  <a:pt x="3373064" y="15230"/>
                  <a:pt x="3219896" y="20159"/>
                </a:cubicBezTo>
                <a:cubicBezTo>
                  <a:pt x="3066728" y="25088"/>
                  <a:pt x="2784391" y="-13976"/>
                  <a:pt x="2505755" y="20159"/>
                </a:cubicBezTo>
                <a:cubicBezTo>
                  <a:pt x="2227119" y="54294"/>
                  <a:pt x="2183090" y="1229"/>
                  <a:pt x="1923167" y="20159"/>
                </a:cubicBezTo>
                <a:cubicBezTo>
                  <a:pt x="1663244" y="39089"/>
                  <a:pt x="1621461" y="42772"/>
                  <a:pt x="1428281" y="20159"/>
                </a:cubicBezTo>
                <a:cubicBezTo>
                  <a:pt x="1235101" y="-2454"/>
                  <a:pt x="1026196" y="34479"/>
                  <a:pt x="757991" y="20159"/>
                </a:cubicBezTo>
                <a:cubicBezTo>
                  <a:pt x="489786" y="5840"/>
                  <a:pt x="269868" y="35948"/>
                  <a:pt x="0" y="20159"/>
                </a:cubicBezTo>
                <a:cubicBezTo>
                  <a:pt x="-93" y="15255"/>
                  <a:pt x="-886" y="9019"/>
                  <a:pt x="0" y="0"/>
                </a:cubicBezTo>
                <a:close/>
                <a:moveTo>
                  <a:pt x="0" y="0"/>
                </a:moveTo>
                <a:cubicBezTo>
                  <a:pt x="129304" y="-1322"/>
                  <a:pt x="373359" y="-10451"/>
                  <a:pt x="582588" y="0"/>
                </a:cubicBezTo>
                <a:cubicBezTo>
                  <a:pt x="791817" y="10451"/>
                  <a:pt x="891366" y="14352"/>
                  <a:pt x="1077475" y="0"/>
                </a:cubicBezTo>
                <a:cubicBezTo>
                  <a:pt x="1263584" y="-14352"/>
                  <a:pt x="1597953" y="-25432"/>
                  <a:pt x="1791615" y="0"/>
                </a:cubicBezTo>
                <a:cubicBezTo>
                  <a:pt x="1985277" y="25432"/>
                  <a:pt x="2144346" y="-677"/>
                  <a:pt x="2374203" y="0"/>
                </a:cubicBezTo>
                <a:cubicBezTo>
                  <a:pt x="2604060" y="677"/>
                  <a:pt x="2818669" y="-4948"/>
                  <a:pt x="2956791" y="0"/>
                </a:cubicBezTo>
                <a:cubicBezTo>
                  <a:pt x="3094913" y="4948"/>
                  <a:pt x="3452235" y="-30131"/>
                  <a:pt x="3670932" y="0"/>
                </a:cubicBezTo>
                <a:cubicBezTo>
                  <a:pt x="3889629" y="30131"/>
                  <a:pt x="4230032" y="15536"/>
                  <a:pt x="4385072" y="0"/>
                </a:cubicBezTo>
                <a:cubicBezTo>
                  <a:pt x="4385872" y="7170"/>
                  <a:pt x="4384621" y="14253"/>
                  <a:pt x="4385072" y="20159"/>
                </a:cubicBezTo>
                <a:cubicBezTo>
                  <a:pt x="4197379" y="14309"/>
                  <a:pt x="3982683" y="21824"/>
                  <a:pt x="3846335" y="20159"/>
                </a:cubicBezTo>
                <a:cubicBezTo>
                  <a:pt x="3709987" y="18494"/>
                  <a:pt x="3486945" y="43547"/>
                  <a:pt x="3219896" y="20159"/>
                </a:cubicBezTo>
                <a:cubicBezTo>
                  <a:pt x="2952847" y="-3229"/>
                  <a:pt x="2835890" y="17345"/>
                  <a:pt x="2593457" y="20159"/>
                </a:cubicBezTo>
                <a:cubicBezTo>
                  <a:pt x="2351024" y="22973"/>
                  <a:pt x="2247237" y="31216"/>
                  <a:pt x="2010869" y="20159"/>
                </a:cubicBezTo>
                <a:cubicBezTo>
                  <a:pt x="1774501" y="9102"/>
                  <a:pt x="1555228" y="4062"/>
                  <a:pt x="1296728" y="20159"/>
                </a:cubicBezTo>
                <a:cubicBezTo>
                  <a:pt x="1038228" y="36256"/>
                  <a:pt x="899462" y="10597"/>
                  <a:pt x="582588" y="20159"/>
                </a:cubicBezTo>
                <a:cubicBezTo>
                  <a:pt x="265714" y="29721"/>
                  <a:pt x="261524" y="-2397"/>
                  <a:pt x="0" y="20159"/>
                </a:cubicBezTo>
                <a:cubicBezTo>
                  <a:pt x="356" y="14081"/>
                  <a:pt x="588" y="5772"/>
                  <a:pt x="0" y="0"/>
                </a:cubicBezTo>
                <a:close/>
              </a:path>
            </a:pathLst>
          </a:custGeom>
          <a:solidFill>
            <a:srgbClr val="ffffff"/>
          </a:solidFill>
          <a:ln cap="rnd" w="41275">
            <a:solidFill>
              <a:srgbClr val="ffffff"/>
            </a:solidFill>
            <a:round/>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3" name="Rectangle 8"/>
          <p:cNvSpPr/>
          <p:nvPr/>
        </p:nvSpPr>
        <p:spPr>
          <a:xfrm>
            <a:off x="0" y="0"/>
            <a:ext cx="10077840" cy="755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54" name="PlaceHolder 1"/>
          <p:cNvSpPr>
            <a:spLocks noGrp="1"/>
          </p:cNvSpPr>
          <p:nvPr>
            <p:ph type="title"/>
          </p:nvPr>
        </p:nvSpPr>
        <p:spPr>
          <a:xfrm>
            <a:off x="473400" y="262800"/>
            <a:ext cx="9110160" cy="1580760"/>
          </a:xfrm>
          <a:prstGeom prst="rect">
            <a:avLst/>
          </a:prstGeom>
          <a:noFill/>
          <a:ln w="0">
            <a:noFill/>
          </a:ln>
        </p:spPr>
        <p:txBody>
          <a:bodyPr anchor="b">
            <a:normAutofit/>
          </a:bodyPr>
          <a:p>
            <a:pPr>
              <a:lnSpc>
                <a:spcPct val="90000"/>
              </a:lnSpc>
              <a:buNone/>
            </a:pPr>
            <a:r>
              <a:rPr b="1" i="1" lang="en-US" sz="5200" spc="-1" strike="noStrike" u="sng">
                <a:solidFill>
                  <a:srgbClr val="000000"/>
                </a:solidFill>
                <a:uFillTx/>
                <a:latin typeface="Calibri Light"/>
              </a:rPr>
              <a:t>L'Auteur</a:t>
            </a:r>
            <a:endParaRPr b="0" lang="fr-FR" sz="5200" spc="-1" strike="noStrike">
              <a:solidFill>
                <a:srgbClr val="000000"/>
              </a:solidFill>
              <a:latin typeface="Calibri"/>
            </a:endParaRPr>
          </a:p>
        </p:txBody>
      </p:sp>
      <p:sp>
        <p:nvSpPr>
          <p:cNvPr id="55" name="sketchy line"/>
          <p:cNvSpPr/>
          <p:nvPr/>
        </p:nvSpPr>
        <p:spPr>
          <a:xfrm>
            <a:off x="473400" y="1853640"/>
            <a:ext cx="9072360" cy="19800"/>
          </a:xfrm>
          <a:custGeom>
            <a:avLst/>
            <a:gdLst/>
            <a:ahLst/>
            <a:rect l="l" t="t" r="r" b="b"/>
            <a:pathLst>
              <a:path fill="none" w="9072562" h="20159">
                <a:moveTo>
                  <a:pt x="0" y="0"/>
                </a:moveTo>
                <a:cubicBezTo>
                  <a:pt x="264314" y="-1286"/>
                  <a:pt x="415976" y="33428"/>
                  <a:pt x="788615" y="0"/>
                </a:cubicBezTo>
                <a:cubicBezTo>
                  <a:pt x="1161255" y="-33428"/>
                  <a:pt x="1261420" y="-27895"/>
                  <a:pt x="1667956" y="0"/>
                </a:cubicBezTo>
                <a:cubicBezTo>
                  <a:pt x="2074492" y="27895"/>
                  <a:pt x="1947638" y="-8007"/>
                  <a:pt x="2093668" y="0"/>
                </a:cubicBezTo>
                <a:cubicBezTo>
                  <a:pt x="2239698" y="8007"/>
                  <a:pt x="2456046" y="29259"/>
                  <a:pt x="2700832" y="0"/>
                </a:cubicBezTo>
                <a:cubicBezTo>
                  <a:pt x="2945618" y="-29259"/>
                  <a:pt x="2952109" y="6855"/>
                  <a:pt x="3126544" y="0"/>
                </a:cubicBezTo>
                <a:cubicBezTo>
                  <a:pt x="3300979" y="-6855"/>
                  <a:pt x="3654006" y="11598"/>
                  <a:pt x="3824434" y="0"/>
                </a:cubicBezTo>
                <a:cubicBezTo>
                  <a:pt x="3994862" y="-11598"/>
                  <a:pt x="4263228" y="27283"/>
                  <a:pt x="4431598" y="0"/>
                </a:cubicBezTo>
                <a:cubicBezTo>
                  <a:pt x="4599968" y="-27283"/>
                  <a:pt x="4958356" y="-38498"/>
                  <a:pt x="5220213" y="0"/>
                </a:cubicBezTo>
                <a:cubicBezTo>
                  <a:pt x="5482070" y="38498"/>
                  <a:pt x="5846168" y="-34297"/>
                  <a:pt x="6099553" y="0"/>
                </a:cubicBezTo>
                <a:cubicBezTo>
                  <a:pt x="6352938" y="34297"/>
                  <a:pt x="6483556" y="3290"/>
                  <a:pt x="6797443" y="0"/>
                </a:cubicBezTo>
                <a:cubicBezTo>
                  <a:pt x="7111330" y="-3290"/>
                  <a:pt x="7287839" y="-34765"/>
                  <a:pt x="7676783" y="0"/>
                </a:cubicBezTo>
                <a:cubicBezTo>
                  <a:pt x="8065727" y="34765"/>
                  <a:pt x="8044287" y="22698"/>
                  <a:pt x="8374673" y="0"/>
                </a:cubicBezTo>
                <a:cubicBezTo>
                  <a:pt x="8705059" y="-22698"/>
                  <a:pt x="8893035" y="-12234"/>
                  <a:pt x="9072562" y="0"/>
                </a:cubicBezTo>
                <a:cubicBezTo>
                  <a:pt x="9072066" y="6979"/>
                  <a:pt x="9072294" y="12611"/>
                  <a:pt x="9072562" y="20159"/>
                </a:cubicBezTo>
                <a:cubicBezTo>
                  <a:pt x="8906628" y="8597"/>
                  <a:pt x="8632831" y="5084"/>
                  <a:pt x="8374673" y="20159"/>
                </a:cubicBezTo>
                <a:cubicBezTo>
                  <a:pt x="8116515" y="35234"/>
                  <a:pt x="7983570" y="2258"/>
                  <a:pt x="7858234" y="20159"/>
                </a:cubicBezTo>
                <a:cubicBezTo>
                  <a:pt x="7732898" y="38060"/>
                  <a:pt x="7627609" y="2989"/>
                  <a:pt x="7432522" y="20159"/>
                </a:cubicBezTo>
                <a:cubicBezTo>
                  <a:pt x="7237435" y="37329"/>
                  <a:pt x="6996608" y="46610"/>
                  <a:pt x="6825358" y="20159"/>
                </a:cubicBezTo>
                <a:cubicBezTo>
                  <a:pt x="6654108" y="-6292"/>
                  <a:pt x="6291485" y="30762"/>
                  <a:pt x="6127469" y="20159"/>
                </a:cubicBezTo>
                <a:cubicBezTo>
                  <a:pt x="5963453" y="9556"/>
                  <a:pt x="5660576" y="24152"/>
                  <a:pt x="5520305" y="20159"/>
                </a:cubicBezTo>
                <a:cubicBezTo>
                  <a:pt x="5380034" y="16166"/>
                  <a:pt x="5155259" y="15833"/>
                  <a:pt x="5003867" y="20159"/>
                </a:cubicBezTo>
                <a:cubicBezTo>
                  <a:pt x="4852475" y="24485"/>
                  <a:pt x="4304127" y="54953"/>
                  <a:pt x="4124526" y="20159"/>
                </a:cubicBezTo>
                <a:cubicBezTo>
                  <a:pt x="3944925" y="-14635"/>
                  <a:pt x="3664900" y="54279"/>
                  <a:pt x="3426637" y="20159"/>
                </a:cubicBezTo>
                <a:cubicBezTo>
                  <a:pt x="3188374" y="-13961"/>
                  <a:pt x="2923518" y="8767"/>
                  <a:pt x="2638022" y="20159"/>
                </a:cubicBezTo>
                <a:cubicBezTo>
                  <a:pt x="2352527" y="31551"/>
                  <a:pt x="2418348" y="3168"/>
                  <a:pt x="2212309" y="20159"/>
                </a:cubicBezTo>
                <a:cubicBezTo>
                  <a:pt x="2006270" y="37150"/>
                  <a:pt x="1829193" y="8541"/>
                  <a:pt x="1695871" y="20159"/>
                </a:cubicBezTo>
                <a:cubicBezTo>
                  <a:pt x="1562549" y="31777"/>
                  <a:pt x="1146794" y="6949"/>
                  <a:pt x="997982" y="20159"/>
                </a:cubicBezTo>
                <a:cubicBezTo>
                  <a:pt x="849170" y="33369"/>
                  <a:pt x="290218" y="24963"/>
                  <a:pt x="0" y="20159"/>
                </a:cubicBezTo>
                <a:cubicBezTo>
                  <a:pt x="217" y="10269"/>
                  <a:pt x="-650" y="7626"/>
                  <a:pt x="0" y="0"/>
                </a:cubicBezTo>
                <a:close/>
                <a:moveTo>
                  <a:pt x="0" y="0"/>
                </a:moveTo>
                <a:cubicBezTo>
                  <a:pt x="141103" y="656"/>
                  <a:pt x="396651" y="9340"/>
                  <a:pt x="516438" y="0"/>
                </a:cubicBezTo>
                <a:cubicBezTo>
                  <a:pt x="636225" y="-9340"/>
                  <a:pt x="832647" y="-14954"/>
                  <a:pt x="942151" y="0"/>
                </a:cubicBezTo>
                <a:cubicBezTo>
                  <a:pt x="1051655" y="14954"/>
                  <a:pt x="1261749" y="-24393"/>
                  <a:pt x="1458589" y="0"/>
                </a:cubicBezTo>
                <a:cubicBezTo>
                  <a:pt x="1655429" y="24393"/>
                  <a:pt x="1916267" y="-15482"/>
                  <a:pt x="2156478" y="0"/>
                </a:cubicBezTo>
                <a:cubicBezTo>
                  <a:pt x="2396689" y="15482"/>
                  <a:pt x="2633204" y="-10788"/>
                  <a:pt x="2945093" y="0"/>
                </a:cubicBezTo>
                <a:cubicBezTo>
                  <a:pt x="3256982" y="10788"/>
                  <a:pt x="3454162" y="-6792"/>
                  <a:pt x="3824434" y="0"/>
                </a:cubicBezTo>
                <a:cubicBezTo>
                  <a:pt x="4194706" y="6792"/>
                  <a:pt x="4319988" y="376"/>
                  <a:pt x="4703774" y="0"/>
                </a:cubicBezTo>
                <a:cubicBezTo>
                  <a:pt x="5087560" y="-376"/>
                  <a:pt x="5126744" y="-13553"/>
                  <a:pt x="5310938" y="0"/>
                </a:cubicBezTo>
                <a:cubicBezTo>
                  <a:pt x="5495132" y="13553"/>
                  <a:pt x="5842752" y="-26163"/>
                  <a:pt x="6099553" y="0"/>
                </a:cubicBezTo>
                <a:cubicBezTo>
                  <a:pt x="6356354" y="26163"/>
                  <a:pt x="6492618" y="14517"/>
                  <a:pt x="6797443" y="0"/>
                </a:cubicBezTo>
                <a:cubicBezTo>
                  <a:pt x="7102268" y="-14517"/>
                  <a:pt x="7210781" y="-16073"/>
                  <a:pt x="7404606" y="0"/>
                </a:cubicBezTo>
                <a:cubicBezTo>
                  <a:pt x="7598431" y="16073"/>
                  <a:pt x="7888854" y="33570"/>
                  <a:pt x="8193221" y="0"/>
                </a:cubicBezTo>
                <a:cubicBezTo>
                  <a:pt x="8497588" y="-33570"/>
                  <a:pt x="8770347" y="32155"/>
                  <a:pt x="9072562" y="0"/>
                </a:cubicBezTo>
                <a:cubicBezTo>
                  <a:pt x="9073318" y="6716"/>
                  <a:pt x="9073297" y="15938"/>
                  <a:pt x="9072562" y="20159"/>
                </a:cubicBezTo>
                <a:cubicBezTo>
                  <a:pt x="8924393" y="45519"/>
                  <a:pt x="8809853" y="-4168"/>
                  <a:pt x="8556124" y="20159"/>
                </a:cubicBezTo>
                <a:cubicBezTo>
                  <a:pt x="8302395" y="44486"/>
                  <a:pt x="8010112" y="18870"/>
                  <a:pt x="7676783" y="20159"/>
                </a:cubicBezTo>
                <a:cubicBezTo>
                  <a:pt x="7343454" y="21448"/>
                  <a:pt x="7345830" y="19789"/>
                  <a:pt x="7160345" y="20159"/>
                </a:cubicBezTo>
                <a:cubicBezTo>
                  <a:pt x="6974860" y="20529"/>
                  <a:pt x="6678294" y="-13613"/>
                  <a:pt x="6371730" y="20159"/>
                </a:cubicBezTo>
                <a:cubicBezTo>
                  <a:pt x="6065166" y="53931"/>
                  <a:pt x="6037836" y="12202"/>
                  <a:pt x="5946018" y="20159"/>
                </a:cubicBezTo>
                <a:cubicBezTo>
                  <a:pt x="5854200" y="28116"/>
                  <a:pt x="5590883" y="20516"/>
                  <a:pt x="5248128" y="20159"/>
                </a:cubicBezTo>
                <a:cubicBezTo>
                  <a:pt x="4905373" y="19803"/>
                  <a:pt x="4844420" y="18112"/>
                  <a:pt x="4731690" y="20159"/>
                </a:cubicBezTo>
                <a:cubicBezTo>
                  <a:pt x="4618960" y="22206"/>
                  <a:pt x="4234374" y="41001"/>
                  <a:pt x="3852349" y="20159"/>
                </a:cubicBezTo>
                <a:cubicBezTo>
                  <a:pt x="3470324" y="-683"/>
                  <a:pt x="3634376" y="27040"/>
                  <a:pt x="3426637" y="20159"/>
                </a:cubicBezTo>
                <a:cubicBezTo>
                  <a:pt x="3218898" y="13278"/>
                  <a:pt x="2920558" y="-1318"/>
                  <a:pt x="2728747" y="20159"/>
                </a:cubicBezTo>
                <a:cubicBezTo>
                  <a:pt x="2536936" y="41636"/>
                  <a:pt x="2513466" y="29139"/>
                  <a:pt x="2303035" y="20159"/>
                </a:cubicBezTo>
                <a:cubicBezTo>
                  <a:pt x="2092604" y="11179"/>
                  <a:pt x="1962710" y="14394"/>
                  <a:pt x="1786597" y="20159"/>
                </a:cubicBezTo>
                <a:cubicBezTo>
                  <a:pt x="1610484" y="25924"/>
                  <a:pt x="1193979" y="-2766"/>
                  <a:pt x="997982" y="20159"/>
                </a:cubicBezTo>
                <a:cubicBezTo>
                  <a:pt x="801985" y="43084"/>
                  <a:pt x="399706" y="48840"/>
                  <a:pt x="0" y="20159"/>
                </a:cubicBezTo>
                <a:cubicBezTo>
                  <a:pt x="898" y="14114"/>
                  <a:pt x="427" y="6984"/>
                  <a:pt x="0" y="0"/>
                </a:cubicBezTo>
                <a:close/>
              </a:path>
            </a:pathLst>
          </a:custGeom>
          <a:solidFill>
            <a:schemeClr val="accent2">
              <a:alpha val="75000"/>
            </a:schemeClr>
          </a:solidFill>
          <a:ln cap="rnd" w="44450">
            <a:solidFill>
              <a:srgbClr val="ed7d31">
                <a:alpha val="75000"/>
              </a:srgbClr>
            </a:solidFill>
            <a:round/>
          </a:ln>
        </p:spPr>
        <p:style>
          <a:lnRef idx="2">
            <a:schemeClr val="accent1">
              <a:shade val="50000"/>
            </a:schemeClr>
          </a:lnRef>
          <a:fillRef idx="1">
            <a:schemeClr val="accent1"/>
          </a:fillRef>
          <a:effectRef idx="0">
            <a:schemeClr val="accent1"/>
          </a:effectRef>
          <a:fontRef idx="minor"/>
        </p:style>
      </p:sp>
      <p:sp>
        <p:nvSpPr>
          <p:cNvPr id="56" name="PlaceHolder 2"/>
          <p:cNvSpPr>
            <a:spLocks noGrp="1"/>
          </p:cNvSpPr>
          <p:nvPr>
            <p:ph/>
          </p:nvPr>
        </p:nvSpPr>
        <p:spPr>
          <a:xfrm>
            <a:off x="473400" y="2283120"/>
            <a:ext cx="5550480" cy="4540320"/>
          </a:xfrm>
          <a:prstGeom prst="rect">
            <a:avLst/>
          </a:prstGeom>
          <a:noFill/>
          <a:ln w="0">
            <a:noFill/>
          </a:ln>
        </p:spPr>
        <p:txBody>
          <a:bodyPr anchor="t">
            <a:normAutofit/>
          </a:bodyPr>
          <a:p>
            <a:pPr indent="-228600">
              <a:lnSpc>
                <a:spcPct val="90000"/>
              </a:lnSpc>
              <a:spcAft>
                <a:spcPts val="1414"/>
              </a:spcAft>
              <a:buClr>
                <a:srgbClr val="000000"/>
              </a:buClr>
              <a:buSzPct val="45000"/>
              <a:buFont typeface="Arial"/>
              <a:buChar char="•"/>
            </a:pPr>
            <a:r>
              <a:rPr b="0" lang="en-US" sz="2100" spc="-1" strike="noStrike">
                <a:solidFill>
                  <a:srgbClr val="000000"/>
                </a:solidFill>
                <a:latin typeface="Calibri"/>
              </a:rPr>
              <a:t>Yves Grévet est un auteur français. Il écrit de la littérature de jeunesse. C'est un ancien instituteur. Ses livres sont des dystopies ou les personnages sont des enfants. Son premier grand succès fut « Meto » avec plus de 20 000 livres vendus, et son premier livre est « Mon premier rôle » sorti en 2004.</a:t>
            </a:r>
            <a:endParaRPr b="0" lang="fr-FR" sz="2100" spc="-1" strike="noStrike">
              <a:solidFill>
                <a:srgbClr val="000000"/>
              </a:solidFill>
              <a:latin typeface="Arial"/>
            </a:endParaRPr>
          </a:p>
          <a:p>
            <a:pPr indent="-228600">
              <a:lnSpc>
                <a:spcPct val="90000"/>
              </a:lnSpc>
              <a:spcAft>
                <a:spcPts val="1414"/>
              </a:spcAft>
              <a:buClr>
                <a:srgbClr val="000000"/>
              </a:buClr>
              <a:buSzPct val="45000"/>
              <a:buFont typeface="Arial"/>
              <a:buChar char="•"/>
            </a:pPr>
            <a:r>
              <a:rPr b="0" lang="en-US" sz="2100" spc="-1" strike="noStrike">
                <a:solidFill>
                  <a:srgbClr val="000000"/>
                </a:solidFill>
                <a:latin typeface="Calibri"/>
              </a:rPr>
              <a:t>Ses principaux livres sont: Meto, Seuls dans la ville entre 9h et 10h30, L’Accident, Sable bleu, Des ados parfaits.</a:t>
            </a:r>
            <a:endParaRPr b="0" lang="fr-FR" sz="2100" spc="-1" strike="noStrike">
              <a:solidFill>
                <a:srgbClr val="000000"/>
              </a:solidFill>
              <a:latin typeface="Arial"/>
            </a:endParaRPr>
          </a:p>
        </p:txBody>
      </p:sp>
      <p:pic>
        <p:nvPicPr>
          <p:cNvPr id="57" name="Espace réservé pour une image  3" descr=""/>
          <p:cNvPicPr/>
          <p:nvPr/>
        </p:nvPicPr>
        <p:blipFill>
          <a:blip r:embed="rId1"/>
          <a:srcRect l="49" t="0" r="16037" b="0"/>
          <a:stretch/>
        </p:blipFill>
        <p:spPr>
          <a:xfrm>
            <a:off x="6346440" y="2308320"/>
            <a:ext cx="3258360" cy="451512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8" name="Rectangle 7"/>
          <p:cNvSpPr/>
          <p:nvPr/>
        </p:nvSpPr>
        <p:spPr>
          <a:xfrm>
            <a:off x="2520" y="0"/>
            <a:ext cx="10077840" cy="755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59" name="Rectangle 9"/>
          <p:cNvSpPr/>
          <p:nvPr/>
        </p:nvSpPr>
        <p:spPr>
          <a:xfrm>
            <a:off x="0" y="0"/>
            <a:ext cx="10080360" cy="7559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60" name="Freeform 13"/>
          <p:cNvSpPr/>
          <p:nvPr/>
        </p:nvSpPr>
        <p:spPr>
          <a:xfrm>
            <a:off x="2289960" y="242640"/>
            <a:ext cx="7790400" cy="7316640"/>
          </a:xfrm>
          <a:custGeom>
            <a:avLst/>
            <a:gdLst/>
            <a:ah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61" name="Oval 13"/>
          <p:cNvSpPr/>
          <p:nvPr/>
        </p:nvSpPr>
        <p:spPr>
          <a:xfrm>
            <a:off x="1827000" y="2314440"/>
            <a:ext cx="1605600" cy="2082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62" name="Arc 15"/>
          <p:cNvSpPr/>
          <p:nvPr/>
        </p:nvSpPr>
        <p:spPr>
          <a:xfrm rot="18520200">
            <a:off x="921960" y="2056680"/>
            <a:ext cx="3293280" cy="2469960"/>
          </a:xfrm>
          <a:prstGeom prst="arc">
            <a:avLst>
              <a:gd name="adj1" fmla="val 14455503"/>
              <a:gd name="adj2" fmla="val 227775"/>
            </a:avLst>
          </a:prstGeom>
          <a:noFill/>
          <a:ln cap="rnd" w="127000">
            <a:solidFill>
              <a:srgbClr val="ffc000"/>
            </a:solidFill>
            <a:prstDash val="dash"/>
          </a:ln>
        </p:spPr>
        <p:style>
          <a:lnRef idx="1">
            <a:schemeClr val="accent1"/>
          </a:lnRef>
          <a:fillRef idx="0">
            <a:schemeClr val="accent1"/>
          </a:fillRef>
          <a:effectRef idx="0">
            <a:schemeClr val="accent1"/>
          </a:effectRef>
          <a:fontRef idx="minor"/>
        </p:style>
      </p:sp>
      <p:sp>
        <p:nvSpPr>
          <p:cNvPr id="63" name="PlaceHolder 1"/>
          <p:cNvSpPr>
            <a:spLocks noGrp="1"/>
          </p:cNvSpPr>
          <p:nvPr>
            <p:ph type="title"/>
          </p:nvPr>
        </p:nvSpPr>
        <p:spPr>
          <a:xfrm>
            <a:off x="3432960" y="1775520"/>
            <a:ext cx="6320520" cy="1285560"/>
          </a:xfrm>
          <a:prstGeom prst="rect">
            <a:avLst/>
          </a:prstGeom>
          <a:noFill/>
          <a:ln w="0">
            <a:noFill/>
          </a:ln>
        </p:spPr>
        <p:txBody>
          <a:bodyPr anchor="b">
            <a:normAutofit/>
          </a:bodyPr>
          <a:p>
            <a:pPr algn="r">
              <a:lnSpc>
                <a:spcPct val="90000"/>
              </a:lnSpc>
              <a:buNone/>
            </a:pPr>
            <a:r>
              <a:rPr b="0" lang="en-US" sz="6000" spc="-1" strike="noStrike">
                <a:solidFill>
                  <a:srgbClr val="000000"/>
                </a:solidFill>
                <a:latin typeface="Calibri Light"/>
              </a:rPr>
              <a:t>Situation initiale :</a:t>
            </a:r>
            <a:endParaRPr b="0" lang="fr-FR" sz="6000" spc="-1" strike="noStrike">
              <a:solidFill>
                <a:srgbClr val="000000"/>
              </a:solidFill>
              <a:latin typeface="Calibri"/>
            </a:endParaRPr>
          </a:p>
        </p:txBody>
      </p:sp>
      <p:sp>
        <p:nvSpPr>
          <p:cNvPr id="64" name="PlaceHolder 2"/>
          <p:cNvSpPr>
            <a:spLocks noGrp="1"/>
          </p:cNvSpPr>
          <p:nvPr>
            <p:ph type="subTitle"/>
          </p:nvPr>
        </p:nvSpPr>
        <p:spPr>
          <a:xfrm>
            <a:off x="3358440" y="3292200"/>
            <a:ext cx="6320520" cy="3590280"/>
          </a:xfrm>
          <a:prstGeom prst="rect">
            <a:avLst/>
          </a:prstGeom>
          <a:noFill/>
          <a:ln w="0">
            <a:noFill/>
          </a:ln>
        </p:spPr>
        <p:txBody>
          <a:bodyPr anchor="t">
            <a:noAutofit/>
          </a:bodyPr>
          <a:p>
            <a:pPr algn="ctr">
              <a:lnSpc>
                <a:spcPct val="90000"/>
              </a:lnSpc>
              <a:spcBef>
                <a:spcPts val="1001"/>
              </a:spcBef>
              <a:spcAft>
                <a:spcPts val="1414"/>
              </a:spcAft>
              <a:buNone/>
              <a:tabLst>
                <a:tab algn="l" pos="0"/>
              </a:tabLst>
            </a:pPr>
            <a:r>
              <a:rPr b="0" lang="en-US" sz="2800" spc="-1" strike="noStrike">
                <a:solidFill>
                  <a:srgbClr val="000000"/>
                </a:solidFill>
                <a:latin typeface="Calibri"/>
              </a:rPr>
              <a:t>On va suivre l'histoire d'Erwan et Cassandre. Ils sont tous deux au lycée, en cours de français, leur professeur va leur faire faire une expérience littéraire ; « </a:t>
            </a:r>
            <a:r>
              <a:rPr b="0" i="1" lang="en-US" sz="2800" spc="-1" strike="noStrike">
                <a:solidFill>
                  <a:srgbClr val="000000"/>
                </a:solidFill>
                <a:latin typeface="Calibri"/>
              </a:rPr>
              <a:t>Postez-vous seul à un endroit du centre-ville entre 9h et 10h30 et écrivez ce que vous voyez ou ce que cela vous inspire. La forme est libre : description, fiction, poésie... </a:t>
            </a:r>
            <a:r>
              <a:rPr b="0" lang="en-US" sz="2800" spc="-1" strike="noStrike">
                <a:solidFill>
                  <a:srgbClr val="000000"/>
                </a:solidFill>
                <a:latin typeface="Calibri"/>
              </a:rPr>
              <a:t>»</a:t>
            </a:r>
            <a:endParaRPr b="0" lang="fr-FR" sz="28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 name="Rectangle 7"/>
          <p:cNvSpPr/>
          <p:nvPr/>
        </p:nvSpPr>
        <p:spPr>
          <a:xfrm>
            <a:off x="2520" y="0"/>
            <a:ext cx="10077840" cy="755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66" name="Freeform: Shape 9"/>
          <p:cNvSpPr/>
          <p:nvPr/>
        </p:nvSpPr>
        <p:spPr>
          <a:xfrm>
            <a:off x="8440920" y="0"/>
            <a:ext cx="938160" cy="526680"/>
          </a:xfrm>
          <a:custGeom>
            <a:avLst/>
            <a:gdLst/>
            <a:ah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67" name="PlaceHolder 1"/>
          <p:cNvSpPr>
            <a:spLocks noGrp="1"/>
          </p:cNvSpPr>
          <p:nvPr>
            <p:ph type="title"/>
          </p:nvPr>
        </p:nvSpPr>
        <p:spPr>
          <a:xfrm>
            <a:off x="693000" y="402480"/>
            <a:ext cx="8694360" cy="1460880"/>
          </a:xfrm>
          <a:prstGeom prst="rect">
            <a:avLst/>
          </a:prstGeom>
          <a:noFill/>
          <a:ln w="0">
            <a:noFill/>
          </a:ln>
        </p:spPr>
        <p:txBody>
          <a:bodyPr anchor="ctr">
            <a:normAutofit/>
          </a:bodyPr>
          <a:p>
            <a:pPr>
              <a:lnSpc>
                <a:spcPct val="90000"/>
              </a:lnSpc>
              <a:buNone/>
            </a:pPr>
            <a:r>
              <a:rPr b="0" lang="en-US" sz="4400" spc="-1" strike="noStrike">
                <a:solidFill>
                  <a:srgbClr val="000000"/>
                </a:solidFill>
                <a:latin typeface="Calibri Light"/>
              </a:rPr>
              <a:t>Élément perturbateur :</a:t>
            </a:r>
            <a:endParaRPr b="0" lang="fr-FR" sz="4400" spc="-1" strike="noStrike">
              <a:solidFill>
                <a:srgbClr val="000000"/>
              </a:solidFill>
              <a:latin typeface="Calibri"/>
            </a:endParaRPr>
          </a:p>
        </p:txBody>
      </p:sp>
      <p:sp>
        <p:nvSpPr>
          <p:cNvPr id="68" name="Arc 11"/>
          <p:cNvSpPr/>
          <p:nvPr/>
        </p:nvSpPr>
        <p:spPr>
          <a:xfrm flipV="1" rot="5400000">
            <a:off x="-102960" y="2969280"/>
            <a:ext cx="4500720" cy="3376080"/>
          </a:xfrm>
          <a:prstGeom prst="arc">
            <a:avLst>
              <a:gd name="adj1" fmla="val 16200000"/>
              <a:gd name="adj2" fmla="val 0"/>
            </a:avLst>
          </a:prstGeom>
          <a:noFill/>
          <a:ln cap="rnd" w="127000">
            <a:solidFill>
              <a:srgbClr val="ffc000"/>
            </a:solidFill>
            <a:prstDash val="dash"/>
          </a:ln>
        </p:spPr>
        <p:style>
          <a:lnRef idx="1">
            <a:schemeClr val="accent1"/>
          </a:lnRef>
          <a:fillRef idx="0">
            <a:schemeClr val="accent1"/>
          </a:fillRef>
          <a:effectRef idx="0">
            <a:schemeClr val="accent1"/>
          </a:effectRef>
          <a:fontRef idx="minor"/>
        </p:style>
      </p:sp>
      <p:sp>
        <p:nvSpPr>
          <p:cNvPr id="69" name="PlaceHolder 2"/>
          <p:cNvSpPr>
            <a:spLocks noGrp="1"/>
          </p:cNvSpPr>
          <p:nvPr>
            <p:ph/>
          </p:nvPr>
        </p:nvSpPr>
        <p:spPr>
          <a:xfrm>
            <a:off x="693000" y="2012400"/>
            <a:ext cx="8694360" cy="4796280"/>
          </a:xfrm>
          <a:prstGeom prst="rect">
            <a:avLst/>
          </a:prstGeom>
          <a:noFill/>
          <a:ln w="0">
            <a:noFill/>
          </a:ln>
        </p:spPr>
        <p:txBody>
          <a:bodyPr anchor="t">
            <a:normAutofit/>
          </a:bodyPr>
          <a:p>
            <a:pPr indent="-228600">
              <a:lnSpc>
                <a:spcPct val="90000"/>
              </a:lnSpc>
              <a:spcAft>
                <a:spcPts val="1414"/>
              </a:spcAft>
              <a:buClr>
                <a:srgbClr val="000000"/>
              </a:buClr>
              <a:buSzPct val="45000"/>
              <a:buFont typeface="Arial"/>
              <a:buChar char="•"/>
            </a:pPr>
            <a:r>
              <a:rPr b="0" lang="en-US" sz="3200" spc="-1" strike="noStrike">
                <a:solidFill>
                  <a:srgbClr val="000000"/>
                </a:solidFill>
                <a:latin typeface="Calibri"/>
              </a:rPr>
              <a:t>Or, on apprend que le matin du devoir, maître Marideau, le notaire de la ville a été assassiné et son corps retrouvé à l'arrière d'une Mercedes bleue à l’île aux Chiens. Erwan décide alors de récupérer les copies de ses camarades pour mener son enquête de son côté avec sa petite amie Cassandre. Ils assemblent les pièces du puzzle ensemble et découvrent beaucoup d'éléments, ils décident donc d'écrire une lettre anonyme à la police pour leur transmettre ce qu'ils savent.</a:t>
            </a:r>
            <a:endParaRPr b="0" lang="fr-FR"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0" name="Rectangle 7"/>
          <p:cNvSpPr/>
          <p:nvPr/>
        </p:nvSpPr>
        <p:spPr>
          <a:xfrm>
            <a:off x="2520" y="0"/>
            <a:ext cx="10077840" cy="755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71" name="Freeform: Shape 9"/>
          <p:cNvSpPr/>
          <p:nvPr/>
        </p:nvSpPr>
        <p:spPr>
          <a:xfrm>
            <a:off x="0" y="0"/>
            <a:ext cx="3445200" cy="7559280"/>
          </a:xfrm>
          <a:custGeom>
            <a:avLst/>
            <a:gdLst/>
            <a:ah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72" name="PlaceHolder 1"/>
          <p:cNvSpPr>
            <a:spLocks noGrp="1"/>
          </p:cNvSpPr>
          <p:nvPr>
            <p:ph type="title"/>
          </p:nvPr>
        </p:nvSpPr>
        <p:spPr>
          <a:xfrm>
            <a:off x="567720" y="1271520"/>
            <a:ext cx="2645640" cy="4917240"/>
          </a:xfrm>
          <a:prstGeom prst="rect">
            <a:avLst/>
          </a:prstGeom>
          <a:noFill/>
          <a:ln w="0">
            <a:noFill/>
          </a:ln>
        </p:spPr>
        <p:txBody>
          <a:bodyPr anchor="ctr">
            <a:normAutofit/>
          </a:bodyPr>
          <a:p>
            <a:pPr>
              <a:lnSpc>
                <a:spcPct val="90000"/>
              </a:lnSpc>
              <a:buNone/>
            </a:pPr>
            <a:r>
              <a:rPr b="0" lang="en-US" sz="4400" spc="-1" strike="noStrike">
                <a:solidFill>
                  <a:srgbClr val="ffffff"/>
                </a:solidFill>
                <a:latin typeface="Calibri Light"/>
              </a:rPr>
              <a:t>Situation finale:</a:t>
            </a:r>
            <a:endParaRPr b="0" lang="fr-FR" sz="4400" spc="-1" strike="noStrike">
              <a:solidFill>
                <a:srgbClr val="000000"/>
              </a:solidFill>
              <a:latin typeface="Calibri"/>
            </a:endParaRPr>
          </a:p>
        </p:txBody>
      </p:sp>
      <p:sp>
        <p:nvSpPr>
          <p:cNvPr id="73" name="Arc 11"/>
          <p:cNvSpPr/>
          <p:nvPr/>
        </p:nvSpPr>
        <p:spPr>
          <a:xfrm flipV="1">
            <a:off x="6242760" y="2706480"/>
            <a:ext cx="3376080" cy="4500720"/>
          </a:xfrm>
          <a:prstGeom prst="arc">
            <a:avLst>
              <a:gd name="adj1" fmla="val 16200000"/>
              <a:gd name="adj2" fmla="val 0"/>
            </a:avLst>
          </a:prstGeom>
          <a:noFill/>
          <a:ln cap="rnd" w="127000">
            <a:solidFill>
              <a:srgbClr val="ffc000"/>
            </a:solidFill>
            <a:prstDash val="dash"/>
          </a:ln>
        </p:spPr>
        <p:style>
          <a:lnRef idx="1">
            <a:schemeClr val="accent1"/>
          </a:lnRef>
          <a:fillRef idx="0">
            <a:schemeClr val="accent1"/>
          </a:fillRef>
          <a:effectRef idx="0">
            <a:schemeClr val="accent1"/>
          </a:effectRef>
          <a:fontRef idx="minor"/>
        </p:style>
      </p:sp>
      <p:sp>
        <p:nvSpPr>
          <p:cNvPr id="74" name="PlaceHolder 2"/>
          <p:cNvSpPr>
            <a:spLocks noGrp="1"/>
          </p:cNvSpPr>
          <p:nvPr>
            <p:ph/>
          </p:nvPr>
        </p:nvSpPr>
        <p:spPr>
          <a:xfrm>
            <a:off x="3677040" y="651960"/>
            <a:ext cx="5709960" cy="6156720"/>
          </a:xfrm>
          <a:prstGeom prst="rect">
            <a:avLst/>
          </a:prstGeom>
          <a:noFill/>
          <a:ln w="0">
            <a:noFill/>
          </a:ln>
        </p:spPr>
        <p:txBody>
          <a:bodyPr anchor="ctr">
            <a:normAutofit/>
          </a:bodyPr>
          <a:p>
            <a:pPr indent="-228600">
              <a:lnSpc>
                <a:spcPct val="90000"/>
              </a:lnSpc>
              <a:spcAft>
                <a:spcPts val="1414"/>
              </a:spcAft>
              <a:buClr>
                <a:srgbClr val="000000"/>
              </a:buClr>
              <a:buSzPct val="45000"/>
              <a:buFont typeface="Arial"/>
              <a:buChar char="•"/>
            </a:pPr>
            <a:r>
              <a:rPr b="0" lang="en-US" sz="2700" spc="-1" strike="noStrike">
                <a:solidFill>
                  <a:srgbClr val="000000"/>
                </a:solidFill>
                <a:latin typeface="Calibri"/>
              </a:rPr>
              <a:t>Suite à la lettre, la police arrête 2 personnes correspondant exactement à la description donnée dans la lettre. Sauf que ces deux personnes font partie de la famille de la meilleure amie de Cassandre : Cléa. Cette dernière se joint à Erwan et Cassandre avec son petit ami Jules. Tous les 4 arrivent finalement à faire innocenter l'oncle et la cousine de Cléa et à faire arrêter les vrais meurtriers. Les meurtriers se sont fait passer pour l'oncle et la cousine de Cléa pour les faire arrêter.</a:t>
            </a:r>
            <a:endParaRPr b="0" lang="fr-FR" sz="27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504000" y="262080"/>
            <a:ext cx="9071280" cy="1341000"/>
          </a:xfrm>
          <a:prstGeom prst="rect">
            <a:avLst/>
          </a:prstGeom>
          <a:noFill/>
          <a:ln w="0">
            <a:noFill/>
          </a:ln>
        </p:spPr>
        <p:txBody>
          <a:bodyPr lIns="0" rIns="0" tIns="0" bIns="0" anchor="ctr">
            <a:noAutofit/>
          </a:bodyPr>
          <a:p>
            <a:pPr algn="ctr">
              <a:lnSpc>
                <a:spcPct val="100000"/>
              </a:lnSpc>
              <a:buNone/>
            </a:pPr>
            <a:r>
              <a:rPr b="0" lang="fr-FR" sz="4400" spc="-1" strike="noStrike">
                <a:latin typeface="Arial"/>
                <a:ea typeface="Microsoft YaHei"/>
              </a:rPr>
              <a:t>Portrait écrit des personnages principaux</a:t>
            </a:r>
            <a:endParaRPr b="0" lang="fr-FR" sz="4400" spc="-1" strike="noStrike">
              <a:solidFill>
                <a:srgbClr val="000000"/>
              </a:solidFill>
              <a:latin typeface="Calibri"/>
            </a:endParaRPr>
          </a:p>
        </p:txBody>
      </p:sp>
      <p:sp>
        <p:nvSpPr>
          <p:cNvPr id="76" name="PlaceHolder 2"/>
          <p:cNvSpPr>
            <a:spLocks noGrp="1"/>
          </p:cNvSpPr>
          <p:nvPr>
            <p:ph/>
          </p:nvPr>
        </p:nvSpPr>
        <p:spPr>
          <a:xfrm>
            <a:off x="504000" y="1769040"/>
            <a:ext cx="4426200" cy="4988880"/>
          </a:xfrm>
          <a:prstGeom prst="rect">
            <a:avLst/>
          </a:prstGeom>
          <a:noFill/>
          <a:ln w="0">
            <a:noFill/>
          </a:ln>
        </p:spPr>
        <p:txBody>
          <a:bodyPr lIns="0" rIns="0" tIns="0" bIns="0" anchor="t">
            <a:noAutofit/>
          </a:bodyPr>
          <a:p>
            <a:pPr>
              <a:lnSpc>
                <a:spcPct val="100000"/>
              </a:lnSpc>
              <a:spcAft>
                <a:spcPts val="1414"/>
              </a:spcAft>
              <a:buClr>
                <a:srgbClr val="000000"/>
              </a:buClr>
              <a:buSzPct val="45000"/>
              <a:buFont typeface="Wingdings" charset="2"/>
              <a:buChar char=""/>
            </a:pPr>
            <a:r>
              <a:rPr b="0" lang="fr-FR" sz="2800" spc="-1" strike="noStrike">
                <a:latin typeface="Arial"/>
                <a:ea typeface="Microsoft YaHei"/>
              </a:rPr>
              <a:t>Cassandre : Le livre ne donne pas d'information concernant son physique ni de dessin mais on sait qu'elle est décrite comme une adolescente intelligente, observatrice et déterminée. Elle est également courageuse et persévérante.</a:t>
            </a:r>
            <a:endParaRPr b="0" lang="fr-FR" sz="2800" spc="-1" strike="noStrike">
              <a:solidFill>
                <a:srgbClr val="000000"/>
              </a:solidFill>
              <a:latin typeface="Arial"/>
            </a:endParaRPr>
          </a:p>
        </p:txBody>
      </p:sp>
      <p:sp>
        <p:nvSpPr>
          <p:cNvPr id="77" name="PlaceHolder 3"/>
          <p:cNvSpPr>
            <a:spLocks noGrp="1"/>
          </p:cNvSpPr>
          <p:nvPr>
            <p:ph/>
          </p:nvPr>
        </p:nvSpPr>
        <p:spPr>
          <a:xfrm>
            <a:off x="5151960" y="1769040"/>
            <a:ext cx="4426200" cy="4988880"/>
          </a:xfrm>
          <a:prstGeom prst="rect">
            <a:avLst/>
          </a:prstGeom>
          <a:noFill/>
          <a:ln w="0">
            <a:noFill/>
          </a:ln>
        </p:spPr>
        <p:txBody>
          <a:bodyPr lIns="0" rIns="0" tIns="0" bIns="0" anchor="t">
            <a:noAutofit/>
          </a:bodyPr>
          <a:p>
            <a:pPr>
              <a:lnSpc>
                <a:spcPct val="100000"/>
              </a:lnSpc>
              <a:spcAft>
                <a:spcPts val="1414"/>
              </a:spcAft>
              <a:buClr>
                <a:srgbClr val="000000"/>
              </a:buClr>
              <a:buSzPct val="45000"/>
              <a:buFont typeface="Wingdings" charset="2"/>
              <a:buChar char=""/>
            </a:pPr>
            <a:r>
              <a:rPr b="0" lang="fr-FR" sz="2200" spc="-1" strike="noStrike">
                <a:latin typeface="Arial"/>
                <a:ea typeface="Microsoft YaHei"/>
              </a:rPr>
              <a:t>Erwan : Comme Cassandre le livre ne donne aucun détail sur son apparence physique, cependant il est présenté comme une personne discrète et loyale envers ses amis. C'est un personnage assez réservé mais il est aussi déterminé et n'hésite pas à prendre des risques pour résoudre le crime.</a:t>
            </a:r>
            <a:endParaRPr b="0" lang="fr-FR" sz="2200" spc="-1" strike="noStrike">
              <a:solidFill>
                <a:srgbClr val="000000"/>
              </a:solidFill>
              <a:latin typeface="Arial"/>
            </a:endParaRPr>
          </a:p>
          <a:p>
            <a:pPr>
              <a:lnSpc>
                <a:spcPct val="100000"/>
              </a:lnSpc>
              <a:spcAft>
                <a:spcPts val="1414"/>
              </a:spcAft>
              <a:buClr>
                <a:srgbClr val="000000"/>
              </a:buClr>
              <a:buSzPct val="45000"/>
              <a:buFont typeface="Wingdings" charset="2"/>
              <a:buChar char=""/>
            </a:pPr>
            <a:r>
              <a:rPr b="0" lang="fr-FR" sz="2200" spc="-1" strike="noStrike">
                <a:latin typeface="Arial"/>
                <a:ea typeface="Microsoft YaHei"/>
              </a:rPr>
              <a:t>Dans le livre nous avons un dessin qui représente chaque élève du livre sauf Cassandre et Erwan.</a:t>
            </a:r>
            <a:endParaRPr b="0" lang="fr-FR" sz="2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8" name="Rectangle 7"/>
          <p:cNvSpPr/>
          <p:nvPr/>
        </p:nvSpPr>
        <p:spPr>
          <a:xfrm>
            <a:off x="2520" y="4680"/>
            <a:ext cx="10077840" cy="755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79" name="Rectangle 9"/>
          <p:cNvSpPr/>
          <p:nvPr/>
        </p:nvSpPr>
        <p:spPr>
          <a:xfrm>
            <a:off x="0" y="0"/>
            <a:ext cx="3445200" cy="7559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80" name="PlaceHolder 1"/>
          <p:cNvSpPr>
            <a:spLocks noGrp="1"/>
          </p:cNvSpPr>
          <p:nvPr>
            <p:ph type="title"/>
          </p:nvPr>
        </p:nvSpPr>
        <p:spPr>
          <a:xfrm>
            <a:off x="567720" y="651960"/>
            <a:ext cx="2645640" cy="6156720"/>
          </a:xfrm>
          <a:prstGeom prst="rect">
            <a:avLst/>
          </a:prstGeom>
          <a:noFill/>
          <a:ln w="0">
            <a:noFill/>
          </a:ln>
        </p:spPr>
        <p:txBody>
          <a:bodyPr anchor="ctr">
            <a:normAutofit/>
          </a:bodyPr>
          <a:p>
            <a:pPr>
              <a:lnSpc>
                <a:spcPct val="90000"/>
              </a:lnSpc>
              <a:buNone/>
            </a:pPr>
            <a:r>
              <a:rPr b="0" lang="en-US" sz="4400" spc="-1" strike="noStrike">
                <a:solidFill>
                  <a:srgbClr val="ffffff"/>
                </a:solidFill>
                <a:latin typeface="Calibri Light"/>
              </a:rPr>
              <a:t>Mes intérêts</a:t>
            </a:r>
            <a:endParaRPr b="0" lang="fr-FR" sz="4400" spc="-1" strike="noStrike">
              <a:solidFill>
                <a:srgbClr val="000000"/>
              </a:solidFill>
              <a:latin typeface="Calibri"/>
            </a:endParaRPr>
          </a:p>
        </p:txBody>
      </p:sp>
      <p:sp>
        <p:nvSpPr>
          <p:cNvPr id="81" name="Arc 11"/>
          <p:cNvSpPr/>
          <p:nvPr/>
        </p:nvSpPr>
        <p:spPr>
          <a:xfrm flipV="1">
            <a:off x="6242760" y="2706480"/>
            <a:ext cx="3376080" cy="4500720"/>
          </a:xfrm>
          <a:prstGeom prst="arc">
            <a:avLst>
              <a:gd name="adj1" fmla="val 16200000"/>
              <a:gd name="adj2" fmla="val 0"/>
            </a:avLst>
          </a:prstGeom>
          <a:noFill/>
          <a:ln cap="rnd" w="127000">
            <a:solidFill>
              <a:srgbClr val="ffc000"/>
            </a:solidFill>
            <a:prstDash val="dash"/>
          </a:ln>
        </p:spPr>
        <p:style>
          <a:lnRef idx="1">
            <a:schemeClr val="accent1"/>
          </a:lnRef>
          <a:fillRef idx="0">
            <a:schemeClr val="accent1"/>
          </a:fillRef>
          <a:effectRef idx="0">
            <a:schemeClr val="accent1"/>
          </a:effectRef>
          <a:fontRef idx="minor"/>
        </p:style>
      </p:sp>
      <p:sp>
        <p:nvSpPr>
          <p:cNvPr id="82" name="PlaceHolder 2"/>
          <p:cNvSpPr>
            <a:spLocks noGrp="1"/>
          </p:cNvSpPr>
          <p:nvPr>
            <p:ph/>
          </p:nvPr>
        </p:nvSpPr>
        <p:spPr>
          <a:xfrm>
            <a:off x="3677040" y="651960"/>
            <a:ext cx="5709960" cy="6156720"/>
          </a:xfrm>
          <a:prstGeom prst="rect">
            <a:avLst/>
          </a:prstGeom>
          <a:noFill/>
          <a:ln w="0">
            <a:noFill/>
          </a:ln>
        </p:spPr>
        <p:txBody>
          <a:bodyPr anchor="ctr">
            <a:normAutofit/>
          </a:bodyPr>
          <a:p>
            <a:pPr indent="-228600">
              <a:lnSpc>
                <a:spcPct val="90000"/>
              </a:lnSpc>
              <a:spcAft>
                <a:spcPts val="1414"/>
              </a:spcAft>
              <a:buClr>
                <a:srgbClr val="000000"/>
              </a:buClr>
              <a:buSzPct val="45000"/>
              <a:buFont typeface="Arial"/>
              <a:buChar char="•"/>
            </a:pPr>
            <a:r>
              <a:rPr b="0" lang="en-US" sz="2700" spc="-1" strike="noStrike">
                <a:solidFill>
                  <a:srgbClr val="000000"/>
                </a:solidFill>
                <a:latin typeface="Calibri"/>
              </a:rPr>
              <a:t>Je n'ai pas l'habitude de lire des romans, je suis plutôt dans les BD. En revanche, ce livre comportait tout ce qui me plaisait comme thème : fiction, romance, action et amitié. Je n'avais aucune idée de quoi prendre comme livre à lire mais quand vous nous l'avez présenté en classe, je savais quel livre j'allais prendre. Il m'a beaucoup plu et je l'ai lu en 3 jours, ma mère l'a lu aussi, elle l'a aimé alors qu'elle ne lit pas ce genre de romans, voilà pourquoi je dirais que ce livre peut plaire à beaucoup de gens, peu importe les goûts.</a:t>
            </a:r>
            <a:endParaRPr b="0" lang="fr-FR" sz="27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3" name="Rectangle 6"/>
          <p:cNvSpPr/>
          <p:nvPr/>
        </p:nvSpPr>
        <p:spPr>
          <a:xfrm>
            <a:off x="0" y="0"/>
            <a:ext cx="10080360" cy="7559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84" name="Freeform: Shape 8"/>
          <p:cNvSpPr/>
          <p:nvPr/>
        </p:nvSpPr>
        <p:spPr>
          <a:xfrm flipH="1" rot="18900000">
            <a:off x="-310680" y="-279360"/>
            <a:ext cx="1510920" cy="1517400"/>
          </a:xfrm>
          <a:custGeom>
            <a:avLst/>
            <a:gdLst/>
            <a:ah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5" name="Rectangle 10"/>
          <p:cNvSpPr/>
          <p:nvPr/>
        </p:nvSpPr>
        <p:spPr>
          <a:xfrm flipH="1" rot="18900000">
            <a:off x="737280" y="465120"/>
            <a:ext cx="533160" cy="711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6" name="Rectangle 12"/>
          <p:cNvSpPr/>
          <p:nvPr/>
        </p:nvSpPr>
        <p:spPr>
          <a:xfrm flipH="1" rot="18900000">
            <a:off x="8304480" y="721800"/>
            <a:ext cx="568080" cy="757440"/>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7" name="Freeform: Shape 14"/>
          <p:cNvSpPr/>
          <p:nvPr/>
        </p:nvSpPr>
        <p:spPr>
          <a:xfrm flipH="1" rot="10800000">
            <a:off x="7736040" y="360"/>
            <a:ext cx="2343960" cy="1631880"/>
          </a:xfrm>
          <a:custGeom>
            <a:avLst/>
            <a:gdLst/>
            <a:ah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p:style>
      </p:sp>
      <p:sp>
        <p:nvSpPr>
          <p:cNvPr id="88" name="Isosceles Triangle 16"/>
          <p:cNvSpPr/>
          <p:nvPr/>
        </p:nvSpPr>
        <p:spPr>
          <a:xfrm flipH="1">
            <a:off x="6594480" y="6741360"/>
            <a:ext cx="1235160" cy="81828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p:style>
      </p:sp>
      <p:pic>
        <p:nvPicPr>
          <p:cNvPr id="89" name="Image 1" descr=""/>
          <p:cNvPicPr/>
          <p:nvPr/>
        </p:nvPicPr>
        <p:blipFill>
          <a:blip r:embed="rId1"/>
          <a:stretch/>
        </p:blipFill>
        <p:spPr>
          <a:xfrm>
            <a:off x="2944800" y="709200"/>
            <a:ext cx="4190760" cy="6140880"/>
          </a:xfrm>
          <a:prstGeom prst="rect">
            <a:avLst/>
          </a:prstGeom>
          <a:ln w="0">
            <a:noFill/>
          </a:ln>
        </p:spPr>
      </p:pic>
      <p:sp>
        <p:nvSpPr>
          <p:cNvPr id="90" name="Isosceles Triangle 18"/>
          <p:cNvSpPr/>
          <p:nvPr/>
        </p:nvSpPr>
        <p:spPr>
          <a:xfrm flipH="1">
            <a:off x="6286680" y="7113240"/>
            <a:ext cx="673560" cy="44604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48</TotalTime>
  <Application>LibreOffice/7.3.2.2$Windows_X86_64 LibreOffice_project/49f2b1bff42cfccbd8f788c8dc32c1c309559be0</Application>
  <AppVersion>15.0000</AppVersion>
  <Words>588</Words>
  <Paragraphs>24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2024-11-10T16:38:56Z</dcterms:created>
  <dc:creator>Floraluna </dc:creator>
  <dc:description/>
  <dc:language>fr-FR</dc:language>
  <cp:lastModifiedBy/>
  <dcterms:modified xsi:type="dcterms:W3CDTF">2024-12-03T18:38:30Z</dcterms:modified>
  <cp:revision>7</cp:revision>
  <dc:subject/>
  <dc:title>Seuls dans la ville entre 9h et 10h30</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8</vt:i4>
  </property>
  <property fmtid="{D5CDD505-2E9C-101B-9397-08002B2CF9AE}" pid="3" name="PresentationFormat">
    <vt:lpwstr>Personnalisé</vt:lpwstr>
  </property>
  <property fmtid="{D5CDD505-2E9C-101B-9397-08002B2CF9AE}" pid="4" name="Slides">
    <vt:i4>8</vt:i4>
  </property>
</Properties>
</file>