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media/image1.tif" ContentType="image/tiff"/>
  <Override PartName="/ppt/media/image2.tif" ContentType="image/tiff"/>
  <Override PartName="/ppt/media/image3.tif" ContentType="image/tiff"/>
  <Override PartName="/ppt/media/image4.tif" ContentType="image/tiff"/>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B23A2A00-58F1-4747-8C0A-855DFDCBD660}" type="slidenum">
              <a:t>&lt;#&gt;</a:t>
            </a:fld>
          </a:p>
        </p:txBody>
      </p:sp>
      <p:sp>
        <p:nvSpPr>
          <p:cNvPr id="4" name="PlaceHolder 3"/>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7"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8"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53B68C2E-4C2E-4A84-B03F-447F6F20AB09}"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3"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DF0859A7-9992-46D3-AC43-264B71C3ACE7}" type="slidenum">
              <a:t>&lt;#&gt;</a:t>
            </a:fld>
          </a:p>
        </p:txBody>
      </p:sp>
      <p:sp>
        <p:nvSpPr>
          <p:cNvPr id="9" name="PlaceHolder 8"/>
          <p:cNvSpPr>
            <a:spLocks noGrp="1"/>
          </p:cNvSpPr>
          <p:nvPr>
            <p:ph type="dt" idx="1"/>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5"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6"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7"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8"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9"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0"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7D905EB8-1055-4519-BEF7-556A009D6464}" type="slidenum">
              <a:t>&lt;#&gt;</a:t>
            </a:fld>
          </a:p>
        </p:txBody>
      </p:sp>
      <p:sp>
        <p:nvSpPr>
          <p:cNvPr id="11" name="PlaceHolder 10"/>
          <p:cNvSpPr>
            <a:spLocks noGrp="1"/>
          </p:cNvSpPr>
          <p:nvPr>
            <p:ph type="dt" idx="1"/>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6"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BB297D8E-77CE-4BB4-B49D-951CED0C3D0D}"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A16224A-8041-4D97-9041-0B79B618D70E}"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1"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89B7F04E-6BF2-4C9F-9DF9-BDE2648A43AF}"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E7E9FC4F-3E7D-49E6-B4D8-7AC7FCB9C92A}"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48324F47-B24E-415F-8CDF-0CE166C126A9}"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6684A9A-5542-4867-B54E-D157DB92F410}"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1"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30B69C5-97D4-4738-A169-0CB94C6489F5}"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5"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DFD41E91-F586-4E07-AAAA-A92B6FEAED12}" type="slidenum">
              <a:t>&lt;#&gt;</a:t>
            </a:fld>
          </a:p>
        </p:txBody>
      </p:sp>
      <p:sp>
        <p:nvSpPr>
          <p:cNvPr id="8" name="PlaceHolder 7"/>
          <p:cNvSpPr>
            <a:spLocks noGrp="1"/>
          </p:cNvSpPr>
          <p:nvPr>
            <p:ph type="dt" idx="1"/>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fr-FR" sz="1200" spc="-1" strike="noStrike">
                <a:solidFill>
                  <a:srgbClr val="8b8b8b"/>
                </a:solidFill>
                <a:latin typeface="Calibri"/>
              </a:defRPr>
            </a:lvl1pPr>
          </a:lstStyle>
          <a:p>
            <a:pPr>
              <a:lnSpc>
                <a:spcPct val="100000"/>
              </a:lnSpc>
              <a:buNone/>
            </a:pPr>
            <a:r>
              <a:rPr b="0" lang="fr-FR" sz="1200" spc="-1" strike="noStrike">
                <a:solidFill>
                  <a:srgbClr val="8b8b8b"/>
                </a:solidFill>
                <a:latin typeface="Calibri"/>
              </a:rPr>
              <a:t>&lt;date/heure&gt;</a:t>
            </a:r>
            <a:endParaRPr b="0" lang="fr-FR" sz="1200" spc="-1" strike="noStrike">
              <a:latin typeface="Times New Roman"/>
            </a:endParaRPr>
          </a:p>
        </p:txBody>
      </p:sp>
      <p:sp>
        <p:nvSpPr>
          <p:cNvPr id="1" name="PlaceHolder 2"/>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fr-FR" sz="1400" spc="-1" strike="noStrike">
                <a:latin typeface="Times New Roman"/>
              </a:defRPr>
            </a:lvl1pPr>
          </a:lstStyle>
          <a:p>
            <a:pPr algn="ctr">
              <a:buNone/>
            </a:pPr>
            <a:r>
              <a:rPr b="0" lang="fr-FR" sz="1400" spc="-1" strike="noStrike">
                <a:latin typeface="Times New Roman"/>
              </a:rPr>
              <a:t>&lt;pied de page&gt;</a:t>
            </a:r>
            <a:endParaRPr b="0" lang="fr-FR" sz="1400" spc="-1" strike="noStrike">
              <a:latin typeface="Times New Roman"/>
            </a:endParaRPr>
          </a:p>
        </p:txBody>
      </p:sp>
      <p:sp>
        <p:nvSpPr>
          <p:cNvPr id="2" name="PlaceHolder 3"/>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fr-FR" sz="1200" spc="-1" strike="noStrike">
                <a:solidFill>
                  <a:srgbClr val="8b8b8b"/>
                </a:solidFill>
                <a:latin typeface="Calibri"/>
              </a:defRPr>
            </a:lvl1pPr>
          </a:lstStyle>
          <a:p>
            <a:pPr algn="r">
              <a:lnSpc>
                <a:spcPct val="100000"/>
              </a:lnSpc>
              <a:buNone/>
            </a:pPr>
            <a:fld id="{82A250AC-0FFF-4107-A25C-2042271C6F36}" type="slidenum">
              <a:rPr b="0" lang="fr-FR" sz="1200" spc="-1" strike="noStrike">
                <a:solidFill>
                  <a:srgbClr val="8b8b8b"/>
                </a:solidFill>
                <a:latin typeface="Calibri"/>
              </a:rPr>
              <a:t>&lt;numéro&gt;</a:t>
            </a:fld>
            <a:endParaRPr b="0" lang="fr-FR" sz="1200" spc="-1" strike="noStrike">
              <a:latin typeface="Times New Roman"/>
            </a:endParaRPr>
          </a:p>
        </p:txBody>
      </p:sp>
      <p:sp>
        <p:nvSpPr>
          <p:cNvPr id="3"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fr-FR" sz="2800" spc="-1" strike="noStrike">
                <a:solidFill>
                  <a:srgbClr val="000000"/>
                </a:solidFill>
                <a:latin typeface="Calibri"/>
              </a:rPr>
              <a:t>Cliquez pour éditer le format du plan de texte</a:t>
            </a:r>
            <a:endParaRPr b="0" lang="fr-FR"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fr-FR" sz="2000" spc="-1" strike="noStrike">
                <a:solidFill>
                  <a:srgbClr val="000000"/>
                </a:solidFill>
                <a:latin typeface="Calibri"/>
              </a:rPr>
              <a:t>Second niveau de plan</a:t>
            </a:r>
            <a:endParaRPr b="0" lang="fr-FR"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1.tif"/><Relationship Id="rId2" Type="http://schemas.openxmlformats.org/officeDocument/2006/relationships/image" Target="../media/image2.tif"/><Relationship Id="rId3"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3.tif"/><Relationship Id="rId2"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4.tif"/><Relationship Id="rId2"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Rectangle 8"/>
          <p:cNvSpPr/>
          <p:nvPr/>
        </p:nvSpPr>
        <p:spPr>
          <a:xfrm>
            <a:off x="0" y="0"/>
            <a:ext cx="1219140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2" name="Rectangle 10"/>
          <p:cNvSpPr/>
          <p:nvPr/>
        </p:nvSpPr>
        <p:spPr>
          <a:xfrm>
            <a:off x="360" y="0"/>
            <a:ext cx="12191400" cy="6857640"/>
          </a:xfrm>
          <a:prstGeom prst="rect">
            <a:avLst/>
          </a:prstGeom>
          <a:gradFill rotWithShape="0">
            <a:gsLst>
              <a:gs pos="0">
                <a:srgbClr val="70ad47">
                  <a:alpha val="20000"/>
                </a:srgbClr>
              </a:gs>
              <a:gs pos="100000">
                <a:srgbClr val="4472c4">
                  <a:alpha val="40000"/>
                </a:srgbClr>
              </a:gs>
            </a:gsLst>
            <a:lin ang="12000000"/>
          </a:gradFill>
          <a:ln>
            <a:noFill/>
          </a:ln>
        </p:spPr>
        <p:style>
          <a:lnRef idx="2">
            <a:schemeClr val="accent1">
              <a:shade val="50000"/>
            </a:schemeClr>
          </a:lnRef>
          <a:fillRef idx="1">
            <a:schemeClr val="accent1"/>
          </a:fillRef>
          <a:effectRef idx="0">
            <a:schemeClr val="accent1"/>
          </a:effectRef>
          <a:fontRef idx="minor"/>
        </p:style>
      </p:sp>
      <p:grpSp>
        <p:nvGrpSpPr>
          <p:cNvPr id="43" name="Group 12"/>
          <p:cNvGrpSpPr/>
          <p:nvPr/>
        </p:nvGrpSpPr>
        <p:grpSpPr>
          <a:xfrm>
            <a:off x="1303560" y="3960"/>
            <a:ext cx="9772200" cy="6857640"/>
            <a:chOff x="1303560" y="3960"/>
            <a:chExt cx="9772200" cy="6857640"/>
          </a:xfrm>
        </p:grpSpPr>
        <p:sp>
          <p:nvSpPr>
            <p:cNvPr id="44" name="Freeform: Shape 13"/>
            <p:cNvSpPr/>
            <p:nvPr/>
          </p:nvSpPr>
          <p:spPr>
            <a:xfrm>
              <a:off x="1560600" y="3960"/>
              <a:ext cx="9312480" cy="6857640"/>
            </a:xfrm>
            <a:custGeom>
              <a:avLst/>
              <a:gdLst/>
              <a:ah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45" name="Freeform: Shape 14"/>
            <p:cNvSpPr/>
            <p:nvPr/>
          </p:nvSpPr>
          <p:spPr>
            <a:xfrm>
              <a:off x="1659600" y="3960"/>
              <a:ext cx="9065160" cy="6857640"/>
            </a:xfrm>
            <a:custGeom>
              <a:avLst/>
              <a:gdLst/>
              <a:ah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46" name="Freeform: Shape 15"/>
            <p:cNvSpPr/>
            <p:nvPr/>
          </p:nvSpPr>
          <p:spPr>
            <a:xfrm>
              <a:off x="1648080" y="3960"/>
              <a:ext cx="9087840" cy="6857640"/>
            </a:xfrm>
            <a:custGeom>
              <a:avLst/>
              <a:gdLst/>
              <a:ah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47" name="Freeform: Shape 16"/>
            <p:cNvSpPr/>
            <p:nvPr/>
          </p:nvSpPr>
          <p:spPr>
            <a:xfrm>
              <a:off x="1629000" y="3960"/>
              <a:ext cx="9106920" cy="6857640"/>
            </a:xfrm>
            <a:custGeom>
              <a:avLst/>
              <a:gdLst/>
              <a:ah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48" name="Freeform: Shape 17"/>
            <p:cNvSpPr/>
            <p:nvPr/>
          </p:nvSpPr>
          <p:spPr>
            <a:xfrm>
              <a:off x="1303560" y="3960"/>
              <a:ext cx="9767520" cy="6857640"/>
            </a:xfrm>
            <a:custGeom>
              <a:avLst/>
              <a:gdLst/>
              <a:ah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p:style>
        </p:sp>
        <p:sp>
          <p:nvSpPr>
            <p:cNvPr id="49" name="Freeform: Shape 18"/>
            <p:cNvSpPr/>
            <p:nvPr/>
          </p:nvSpPr>
          <p:spPr>
            <a:xfrm>
              <a:off x="1318320" y="3960"/>
              <a:ext cx="9747360" cy="6857640"/>
            </a:xfrm>
            <a:custGeom>
              <a:avLst/>
              <a:gdLst/>
              <a:ah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p:style>
        </p:sp>
        <p:sp>
          <p:nvSpPr>
            <p:cNvPr id="50" name="Freeform: Shape 19"/>
            <p:cNvSpPr/>
            <p:nvPr/>
          </p:nvSpPr>
          <p:spPr>
            <a:xfrm>
              <a:off x="1308240" y="3960"/>
              <a:ext cx="9767520" cy="6857640"/>
            </a:xfrm>
            <a:custGeom>
              <a:avLst/>
              <a:gdLst/>
              <a:ah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noFill/>
            <a:ln>
              <a:noFill/>
            </a:ln>
          </p:spPr>
          <p:style>
            <a:lnRef idx="2">
              <a:schemeClr val="accent1">
                <a:shade val="50000"/>
              </a:schemeClr>
            </a:lnRef>
            <a:fillRef idx="1">
              <a:schemeClr val="accent1"/>
            </a:fillRef>
            <a:effectRef idx="0">
              <a:schemeClr val="accent1"/>
            </a:effectRef>
            <a:fontRef idx="minor"/>
          </p:style>
        </p:sp>
      </p:grpSp>
      <p:sp>
        <p:nvSpPr>
          <p:cNvPr id="51" name="Rectangle 3"/>
          <p:cNvSpPr/>
          <p:nvPr/>
        </p:nvSpPr>
        <p:spPr>
          <a:xfrm>
            <a:off x="3215880" y="1764360"/>
            <a:ext cx="5760360" cy="2310120"/>
          </a:xfrm>
          <a:prstGeom prst="rect">
            <a:avLst/>
          </a:prstGeom>
          <a:noFill/>
          <a:ln w="0">
            <a:noFill/>
          </a:ln>
        </p:spPr>
        <p:style>
          <a:lnRef idx="0"/>
          <a:fillRef idx="0"/>
          <a:effectRef idx="0"/>
          <a:fontRef idx="minor"/>
        </p:style>
        <p:txBody>
          <a:bodyPr anchor="b">
            <a:normAutofit/>
          </a:bodyPr>
          <a:p>
            <a:pPr algn="ctr">
              <a:lnSpc>
                <a:spcPct val="90000"/>
              </a:lnSpc>
              <a:spcAft>
                <a:spcPts val="601"/>
              </a:spcAft>
              <a:buNone/>
            </a:pPr>
            <a:r>
              <a:rPr b="1" lang="fr-FR" sz="5200" spc="-1" strike="noStrike">
                <a:solidFill>
                  <a:srgbClr val="44546a"/>
                </a:solidFill>
                <a:latin typeface="Modern Love Grunge"/>
              </a:rPr>
              <a:t>Le Comte de Monte-Cristo</a:t>
            </a:r>
            <a:endParaRPr b="0" lang="fr-FR" sz="5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2" name="Rectangle 9"/>
          <p:cNvSpPr/>
          <p:nvPr/>
        </p:nvSpPr>
        <p:spPr>
          <a:xfrm>
            <a:off x="0" y="0"/>
            <a:ext cx="1218852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3" name="Rectangle 11"/>
          <p:cNvSpPr/>
          <p:nvPr/>
        </p:nvSpPr>
        <p:spPr>
          <a:xfrm>
            <a:off x="0" y="0"/>
            <a:ext cx="12188520" cy="685764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p:style>
      </p:sp>
      <p:pic>
        <p:nvPicPr>
          <p:cNvPr id="54" name="Image 4" descr=""/>
          <p:cNvPicPr/>
          <p:nvPr/>
        </p:nvPicPr>
        <p:blipFill>
          <a:blip r:embed="rId1">
            <a:alphaModFix amt="40000"/>
          </a:blip>
          <a:stretch/>
        </p:blipFill>
        <p:spPr>
          <a:xfrm>
            <a:off x="0" y="0"/>
            <a:ext cx="8449920" cy="6857640"/>
          </a:xfrm>
          <a:prstGeom prst="rect">
            <a:avLst/>
          </a:prstGeom>
          <a:ln w="0">
            <a:noFill/>
          </a:ln>
        </p:spPr>
      </p:pic>
      <p:sp>
        <p:nvSpPr>
          <p:cNvPr id="55" name="ZoneTexte 1"/>
          <p:cNvSpPr/>
          <p:nvPr/>
        </p:nvSpPr>
        <p:spPr>
          <a:xfrm>
            <a:off x="803160" y="946440"/>
            <a:ext cx="5162400" cy="5085000"/>
          </a:xfrm>
          <a:prstGeom prst="rect">
            <a:avLst/>
          </a:prstGeom>
          <a:noFill/>
          <a:ln w="0">
            <a:noFill/>
          </a:ln>
        </p:spPr>
        <p:style>
          <a:lnRef idx="0"/>
          <a:fillRef idx="0"/>
          <a:effectRef idx="0"/>
          <a:fontRef idx="minor"/>
        </p:style>
        <p:txBody>
          <a:bodyPr anchor="t">
            <a:normAutofit fontScale="88000"/>
          </a:bodyPr>
          <a:p>
            <a:pPr indent="-228600">
              <a:lnSpc>
                <a:spcPct val="90000"/>
              </a:lnSpc>
              <a:spcAft>
                <a:spcPts val="601"/>
              </a:spcAft>
              <a:buClr>
                <a:srgbClr val="ffffff"/>
              </a:buClr>
              <a:buFont typeface="Arial"/>
              <a:buChar char="•"/>
            </a:pPr>
            <a:r>
              <a:rPr b="0" lang="fr-FR" sz="3600" spc="-1" strike="noStrike">
                <a:solidFill>
                  <a:srgbClr val="ffffff"/>
                </a:solidFill>
                <a:latin typeface="Modern Love Grunge"/>
              </a:rPr>
              <a:t>L’auteur: </a:t>
            </a:r>
            <a:endParaRPr b="0" lang="fr-FR" sz="3600" spc="-1" strike="noStrike">
              <a:latin typeface="Arial"/>
            </a:endParaRPr>
          </a:p>
          <a:p>
            <a:pPr indent="-228600">
              <a:lnSpc>
                <a:spcPct val="90000"/>
              </a:lnSpc>
              <a:spcAft>
                <a:spcPts val="601"/>
              </a:spcAft>
              <a:buClr>
                <a:srgbClr val="ffffff"/>
              </a:buClr>
              <a:buFont typeface="Arial"/>
              <a:buChar char="•"/>
            </a:pPr>
            <a:r>
              <a:rPr b="0" lang="fr-FR" sz="1600" spc="-1" strike="noStrike">
                <a:solidFill>
                  <a:srgbClr val="ffffff"/>
                </a:solidFill>
                <a:latin typeface="Calibri"/>
              </a:rPr>
              <a:t>Alexandre Dumas est né le 24 juillet 1802 à Villers-Cotterêts et est mort le 5 décembre 1870 au hameau de Puys. Il est le fils d’un marquis et d’une esclave noire. Certains de ses adversaires on d’ailleurs pris un malin plaisir à lui rappeler ses origines. À un homme qui lui fait remarquer qu’il a beaucoup de sang noir, Alexandre Dumas aurait répliqué : « Mon père était un mulâtre, mon grand-père était un nègre et mon arrière-grand-père était un singe. Vous voyez monsieur : ma famille commence où la votre finit ». C’est un écrivain français, auteur de plusieurs livres assez connu comme “Le comte de Monte-Cristo“ et “Les Trois Mousquetaires“ même s’il a été aidé, l’inspiration initiale et l’écriture finale vient de lui.  </a:t>
            </a:r>
            <a:endParaRPr b="0" lang="fr-FR" sz="1600" spc="-1" strike="noStrike">
              <a:latin typeface="Arial"/>
            </a:endParaRPr>
          </a:p>
          <a:p>
            <a:pPr indent="-228600">
              <a:lnSpc>
                <a:spcPct val="90000"/>
              </a:lnSpc>
              <a:spcAft>
                <a:spcPts val="601"/>
              </a:spcAft>
              <a:buClr>
                <a:srgbClr val="ffffff"/>
              </a:buClr>
              <a:buFont typeface="Arial"/>
              <a:buChar char="•"/>
            </a:pPr>
            <a:r>
              <a:rPr b="0" lang="fr-FR" sz="1600" spc="-1" strike="noStrike">
                <a:solidFill>
                  <a:srgbClr val="ffffff"/>
                </a:solidFill>
                <a:latin typeface="Calibri"/>
              </a:rPr>
              <a:t>Dumas a publié trente-six volume en 1844 c’est énorme !</a:t>
            </a:r>
            <a:endParaRPr b="0" lang="fr-FR" sz="1600" spc="-1" strike="noStrike">
              <a:latin typeface="Arial"/>
            </a:endParaRPr>
          </a:p>
          <a:p>
            <a:pPr indent="-228600">
              <a:lnSpc>
                <a:spcPct val="90000"/>
              </a:lnSpc>
              <a:spcAft>
                <a:spcPts val="601"/>
              </a:spcAft>
              <a:buClr>
                <a:srgbClr val="ffffff"/>
              </a:buClr>
              <a:buFont typeface="Arial"/>
              <a:buChar char="•"/>
            </a:pPr>
            <a:r>
              <a:rPr b="0" lang="fr-FR" sz="1600" spc="-1" strike="noStrike">
                <a:solidFill>
                  <a:srgbClr val="ffffff"/>
                </a:solidFill>
                <a:latin typeface="Calibri"/>
              </a:rPr>
              <a:t>En 1930 il s’est engagé avec ferveur dans la révolution qui renverse Charles X ; en 1860 il se fait contrebandier pour fournir des armes à Garibaldi, héros de l’unification italienne et de la lutte contre la domination autrichienne.</a:t>
            </a:r>
            <a:endParaRPr b="0" lang="fr-FR" sz="1600" spc="-1" strike="noStrike">
              <a:latin typeface="Arial"/>
            </a:endParaRPr>
          </a:p>
          <a:p>
            <a:pPr indent="-228600">
              <a:lnSpc>
                <a:spcPct val="90000"/>
              </a:lnSpc>
              <a:spcAft>
                <a:spcPts val="601"/>
              </a:spcAft>
              <a:buClr>
                <a:srgbClr val="ffffff"/>
              </a:buClr>
              <a:buFont typeface="Arial"/>
              <a:buChar char="•"/>
            </a:pPr>
            <a:r>
              <a:rPr b="0" lang="fr-FR" sz="1600" spc="-1" strike="noStrike">
                <a:solidFill>
                  <a:srgbClr val="ffffff"/>
                </a:solidFill>
                <a:latin typeface="Calibri"/>
              </a:rPr>
              <a:t>Il parcourt l’Europe et la méditerranée, d’où il rapporte d’innombrables récits de voyages et des idées pour de nouveaux romans. </a:t>
            </a:r>
            <a:endParaRPr b="0" lang="fr-FR" sz="1600" spc="-1" strike="noStrike">
              <a:latin typeface="Arial"/>
            </a:endParaRPr>
          </a:p>
          <a:p>
            <a:pPr indent="-228600">
              <a:lnSpc>
                <a:spcPct val="90000"/>
              </a:lnSpc>
              <a:spcAft>
                <a:spcPts val="601"/>
              </a:spcAft>
              <a:buClr>
                <a:srgbClr val="ffffff"/>
              </a:buClr>
              <a:buFont typeface="Arial"/>
              <a:buChar char="•"/>
            </a:pPr>
            <a:r>
              <a:rPr b="0" lang="fr-FR" sz="1600" spc="-1" strike="noStrike">
                <a:solidFill>
                  <a:srgbClr val="ffffff"/>
                </a:solidFill>
                <a:latin typeface="Calibri"/>
              </a:rPr>
              <a:t>Lorsqu’il meurt, son fils a déjà repris le flambeau.</a:t>
            </a:r>
            <a:endParaRPr b="0" lang="fr-FR" sz="1600" spc="-1" strike="noStrike">
              <a:latin typeface="Arial"/>
            </a:endParaRPr>
          </a:p>
          <a:p>
            <a:pPr>
              <a:lnSpc>
                <a:spcPct val="90000"/>
              </a:lnSpc>
              <a:spcAft>
                <a:spcPts val="601"/>
              </a:spcAft>
              <a:buNone/>
            </a:pPr>
            <a:r>
              <a:rPr b="0" lang="fr-FR" sz="1200" spc="-1" strike="noStrike">
                <a:solidFill>
                  <a:srgbClr val="ffffff"/>
                </a:solidFill>
                <a:latin typeface="Calibri"/>
              </a:rPr>
              <a:t> </a:t>
            </a:r>
            <a:endParaRPr b="0" lang="fr-FR" sz="1200" spc="-1" strike="noStrike">
              <a:latin typeface="Arial"/>
            </a:endParaRPr>
          </a:p>
        </p:txBody>
      </p:sp>
      <p:sp>
        <p:nvSpPr>
          <p:cNvPr id="56" name="Image 2"/>
          <p:cNvSpPr/>
          <p:nvPr/>
        </p:nvSpPr>
        <p:spPr>
          <a:xfrm>
            <a:off x="6225840" y="0"/>
            <a:ext cx="5962320" cy="6857640"/>
          </a:xfrm>
          <a:custGeom>
            <a:avLst/>
            <a:gdLst/>
            <a:ah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blipFill rotWithShape="0">
            <a:blip r:embed="rId2"/>
            <a:srcRect/>
            <a:stretch/>
          </a:blip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e4efda"/>
            </a:gs>
            <a:gs pos="100000">
              <a:srgbClr val="abc0e4"/>
            </a:gs>
          </a:gsLst>
          <a:lin ang="10800000"/>
        </a:gradFill>
      </p:bgPr>
    </p:bg>
    <p:spTree>
      <p:nvGrpSpPr>
        <p:cNvPr id="1" name=""/>
        <p:cNvGrpSpPr/>
        <p:nvPr/>
      </p:nvGrpSpPr>
      <p:grpSpPr>
        <a:xfrm>
          <a:off x="0" y="0"/>
          <a:ext cx="0" cy="0"/>
          <a:chOff x="0" y="0"/>
          <a:chExt cx="0" cy="0"/>
        </a:xfrm>
      </p:grpSpPr>
      <p:sp>
        <p:nvSpPr>
          <p:cNvPr id="57" name="Rectangle 8"/>
          <p:cNvSpPr/>
          <p:nvPr/>
        </p:nvSpPr>
        <p:spPr>
          <a:xfrm>
            <a:off x="0" y="0"/>
            <a:ext cx="12188520" cy="6857640"/>
          </a:xfrm>
          <a:prstGeom prst="rect">
            <a:avLst/>
          </a:prstGeom>
          <a:gradFill rotWithShape="0">
            <a:gsLst>
              <a:gs pos="0">
                <a:srgbClr val="e4efda"/>
              </a:gs>
              <a:gs pos="100000">
                <a:srgbClr val="abc0e4"/>
              </a:gs>
            </a:gsLst>
            <a:lin ang="10800000"/>
          </a:gradFill>
          <a:ln>
            <a:noFill/>
          </a:ln>
        </p:spPr>
        <p:style>
          <a:lnRef idx="2">
            <a:schemeClr val="accent1">
              <a:shade val="50000"/>
            </a:schemeClr>
          </a:lnRef>
          <a:fillRef idx="1">
            <a:schemeClr val="accent1"/>
          </a:fillRef>
          <a:effectRef idx="0">
            <a:schemeClr val="accent1"/>
          </a:effectRef>
          <a:fontRef idx="minor"/>
        </p:style>
      </p:sp>
      <p:sp>
        <p:nvSpPr>
          <p:cNvPr id="58" name="ZoneTexte 2"/>
          <p:cNvSpPr/>
          <p:nvPr/>
        </p:nvSpPr>
        <p:spPr>
          <a:xfrm>
            <a:off x="6513840" y="365040"/>
            <a:ext cx="4839480" cy="1806840"/>
          </a:xfrm>
          <a:prstGeom prst="rect">
            <a:avLst/>
          </a:prstGeom>
          <a:noFill/>
          <a:ln w="0">
            <a:noFill/>
          </a:ln>
        </p:spPr>
        <p:style>
          <a:lnRef idx="0"/>
          <a:fillRef idx="0"/>
          <a:effectRef idx="0"/>
          <a:fontRef idx="minor"/>
        </p:style>
        <p:txBody>
          <a:bodyPr anchor="ctr">
            <a:normAutofit/>
          </a:bodyPr>
          <a:p>
            <a:pPr>
              <a:lnSpc>
                <a:spcPct val="90000"/>
              </a:lnSpc>
              <a:spcAft>
                <a:spcPts val="601"/>
              </a:spcAft>
              <a:buNone/>
            </a:pPr>
            <a:r>
              <a:rPr b="0" lang="fr-FR" sz="4400" spc="-1" strike="noStrike">
                <a:solidFill>
                  <a:srgbClr val="000000"/>
                </a:solidFill>
                <a:latin typeface="Modern Love Grunge"/>
              </a:rPr>
              <a:t>Le personnage principal</a:t>
            </a:r>
            <a:endParaRPr b="0" lang="fr-FR" sz="4400" spc="-1" strike="noStrike">
              <a:latin typeface="Arial"/>
            </a:endParaRPr>
          </a:p>
        </p:txBody>
      </p:sp>
      <p:sp>
        <p:nvSpPr>
          <p:cNvPr id="59" name="Image 3"/>
          <p:cNvSpPr/>
          <p:nvPr/>
        </p:nvSpPr>
        <p:spPr>
          <a:xfrm>
            <a:off x="0" y="0"/>
            <a:ext cx="6116040" cy="6857640"/>
          </a:xfrm>
          <a:custGeom>
            <a:avLst/>
            <a:gdLst/>
            <a:ah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blipFill rotWithShape="0">
            <a:blip r:embed="rId1"/>
            <a:srcRect/>
            <a:stretch/>
          </a:blipFill>
          <a:ln w="0">
            <a:noFill/>
          </a:ln>
        </p:spPr>
        <p:style>
          <a:lnRef idx="0"/>
          <a:fillRef idx="0"/>
          <a:effectRef idx="0"/>
          <a:fontRef idx="minor"/>
        </p:style>
      </p:sp>
      <p:sp>
        <p:nvSpPr>
          <p:cNvPr id="60" name="ZoneTexte 1"/>
          <p:cNvSpPr/>
          <p:nvPr/>
        </p:nvSpPr>
        <p:spPr>
          <a:xfrm>
            <a:off x="6513840" y="2333160"/>
            <a:ext cx="4839480" cy="3843360"/>
          </a:xfrm>
          <a:prstGeom prst="rect">
            <a:avLst/>
          </a:prstGeom>
          <a:noFill/>
          <a:ln w="0">
            <a:noFill/>
          </a:ln>
        </p:spPr>
        <p:style>
          <a:lnRef idx="0"/>
          <a:fillRef idx="0"/>
          <a:effectRef idx="0"/>
          <a:fontRef idx="minor"/>
        </p:style>
        <p:txBody>
          <a:bodyPr anchor="t">
            <a:normAutofit/>
          </a:bodyPr>
          <a:p>
            <a:pPr indent="-228600">
              <a:lnSpc>
                <a:spcPct val="90000"/>
              </a:lnSpc>
              <a:spcAft>
                <a:spcPts val="601"/>
              </a:spcAft>
              <a:buClr>
                <a:srgbClr val="000000"/>
              </a:buClr>
              <a:buFont typeface="Arial"/>
              <a:buChar char="•"/>
            </a:pPr>
            <a:r>
              <a:rPr b="0" lang="fr-FR" sz="1400" spc="-1" strike="noStrike">
                <a:solidFill>
                  <a:srgbClr val="000000"/>
                </a:solidFill>
                <a:latin typeface="Calibri"/>
              </a:rPr>
              <a:t>Edmond Dantès:</a:t>
            </a:r>
            <a:endParaRPr b="0" lang="fr-FR" sz="1400" spc="-1" strike="noStrike">
              <a:latin typeface="Arial"/>
            </a:endParaRPr>
          </a:p>
          <a:p>
            <a:pPr indent="-228600">
              <a:lnSpc>
                <a:spcPct val="90000"/>
              </a:lnSpc>
              <a:spcAft>
                <a:spcPts val="601"/>
              </a:spcAft>
              <a:buClr>
                <a:srgbClr val="000000"/>
              </a:buClr>
              <a:buFont typeface="Arial"/>
              <a:buChar char="•"/>
            </a:pPr>
            <a:r>
              <a:rPr b="0" lang="fr-FR" sz="1400" spc="-1" strike="noStrike">
                <a:solidFill>
                  <a:srgbClr val="000000"/>
                </a:solidFill>
                <a:latin typeface="Calibri"/>
              </a:rPr>
              <a:t>Aussi comte de Monte-Cristo, Abbé Busoni, Simbad le marin et lord Wilmore. Au début du livre, Edmond avait 19 ans il vivait heureux, venait d’avoir un bateau et allait se marier. Après son arrestation il est complètement changé il est devenu plus dur, plus sage…et n’a qu’une idée en tête, se venger de ceux qui l’on trahi « Dantès était rentré au château d’If avec ce visage rond, riant et épanoui du jeune homme heureux : tout cela était bien changé. Sa figure ovale s’était allongé. Sa bouche avait prit des lignes fermes et arrêtées qui indiquent la résolution ; ses yeux s’était empreints d’une profonde tristesse, du fond de laquelle jaillissaient de temps en temps les sombre éclairs de la misanthropie et de la haine ». Pendant ces années en prison il rencontra l’Abbé Farria qui lui apprit le plus de choses possibles comme d’autres langues ou les mathématiques, avant de mourir.      </a:t>
            </a:r>
            <a:endParaRPr b="0" lang="fr-FR" sz="1400" spc="-1" strike="noStrike">
              <a:latin typeface="Arial"/>
            </a:endParaRPr>
          </a:p>
          <a:p>
            <a:pPr>
              <a:lnSpc>
                <a:spcPct val="90000"/>
              </a:lnSpc>
              <a:spcAft>
                <a:spcPts val="601"/>
              </a:spcAft>
              <a:buNone/>
            </a:pPr>
            <a:endParaRPr b="0" lang="fr-FR" sz="14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 name="Rectangle 8"/>
          <p:cNvSpPr/>
          <p:nvPr/>
        </p:nvSpPr>
        <p:spPr>
          <a:xfrm>
            <a:off x="0" y="0"/>
            <a:ext cx="1219140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2" name="Rectangle 10"/>
          <p:cNvSpPr/>
          <p:nvPr/>
        </p:nvSpPr>
        <p:spPr>
          <a:xfrm>
            <a:off x="0" y="0"/>
            <a:ext cx="12191400" cy="6857640"/>
          </a:xfrm>
          <a:prstGeom prst="rect">
            <a:avLst/>
          </a:prstGeom>
          <a:gradFill rotWithShape="0">
            <a:gsLst>
              <a:gs pos="0">
                <a:srgbClr val="70ad47">
                  <a:alpha val="20000"/>
                </a:srgbClr>
              </a:gs>
              <a:gs pos="100000">
                <a:srgbClr val="4472c4">
                  <a:alpha val="40000"/>
                </a:srgbClr>
              </a:gs>
            </a:gsLst>
            <a:lin ang="12000000"/>
          </a:gradFill>
          <a:ln>
            <a:noFill/>
          </a:ln>
        </p:spPr>
        <p:style>
          <a:lnRef idx="2">
            <a:schemeClr val="accent1">
              <a:shade val="50000"/>
            </a:schemeClr>
          </a:lnRef>
          <a:fillRef idx="1">
            <a:schemeClr val="accent1"/>
          </a:fillRef>
          <a:effectRef idx="0">
            <a:schemeClr val="accent1"/>
          </a:effectRef>
          <a:fontRef idx="minor"/>
        </p:style>
      </p:sp>
      <p:grpSp>
        <p:nvGrpSpPr>
          <p:cNvPr id="63" name="Group 12"/>
          <p:cNvGrpSpPr/>
          <p:nvPr/>
        </p:nvGrpSpPr>
        <p:grpSpPr>
          <a:xfrm>
            <a:off x="-18720" y="-8280"/>
            <a:ext cx="4833720" cy="2487960"/>
            <a:chOff x="-18720" y="-8280"/>
            <a:chExt cx="4833720" cy="2487960"/>
          </a:xfrm>
        </p:grpSpPr>
        <p:sp>
          <p:nvSpPr>
            <p:cNvPr id="64" name="Freeform: Shape 13"/>
            <p:cNvSpPr/>
            <p:nvPr/>
          </p:nvSpPr>
          <p:spPr>
            <a:xfrm flipH="1">
              <a:off x="-19080" y="-8280"/>
              <a:ext cx="4833720" cy="2487960"/>
            </a:xfrm>
            <a:custGeom>
              <a:avLst/>
              <a:gdLst/>
              <a:ah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65" name="Freeform: Shape 14"/>
            <p:cNvSpPr/>
            <p:nvPr/>
          </p:nvSpPr>
          <p:spPr>
            <a:xfrm flipH="1">
              <a:off x="-18360" y="-8280"/>
              <a:ext cx="4788720" cy="2280240"/>
            </a:xfrm>
            <a:custGeom>
              <a:avLst/>
              <a:gdLst/>
              <a:ah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66" name="Freeform: Shape 15"/>
            <p:cNvSpPr/>
            <p:nvPr/>
          </p:nvSpPr>
          <p:spPr>
            <a:xfrm flipH="1">
              <a:off x="-18360" y="-8280"/>
              <a:ext cx="4784400" cy="2239920"/>
            </a:xfrm>
            <a:custGeom>
              <a:avLst/>
              <a:gdLst/>
              <a:ah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67" name="Freeform: Shape 16"/>
            <p:cNvSpPr/>
            <p:nvPr/>
          </p:nvSpPr>
          <p:spPr>
            <a:xfrm flipH="1">
              <a:off x="-18360" y="-8280"/>
              <a:ext cx="4784400" cy="2239920"/>
            </a:xfrm>
            <a:custGeom>
              <a:avLst/>
              <a:gdLst/>
              <a:ah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
        <p:nvSpPr>
          <p:cNvPr id="68" name="ZoneTexte 1"/>
          <p:cNvSpPr/>
          <p:nvPr/>
        </p:nvSpPr>
        <p:spPr>
          <a:xfrm>
            <a:off x="3027960" y="991440"/>
            <a:ext cx="5754240" cy="1837080"/>
          </a:xfrm>
          <a:prstGeom prst="rect">
            <a:avLst/>
          </a:prstGeom>
          <a:noFill/>
          <a:ln w="0">
            <a:noFill/>
          </a:ln>
        </p:spPr>
        <p:style>
          <a:lnRef idx="0"/>
          <a:fillRef idx="0"/>
          <a:effectRef idx="0"/>
          <a:fontRef idx="minor"/>
        </p:style>
        <p:txBody>
          <a:bodyPr anchor="ctr">
            <a:normAutofit/>
          </a:bodyPr>
          <a:p>
            <a:pPr algn="ctr">
              <a:lnSpc>
                <a:spcPct val="90000"/>
              </a:lnSpc>
              <a:spcAft>
                <a:spcPts val="601"/>
              </a:spcAft>
              <a:buNone/>
            </a:pPr>
            <a:r>
              <a:rPr b="0" lang="fr-FR" sz="5400" spc="-1" strike="noStrike">
                <a:solidFill>
                  <a:srgbClr val="44546a"/>
                </a:solidFill>
                <a:latin typeface="Modern Love Grunge"/>
              </a:rPr>
              <a:t>Partie 1 </a:t>
            </a:r>
            <a:endParaRPr b="0" lang="fr-FR" sz="5400" spc="-1" strike="noStrike">
              <a:latin typeface="Arial"/>
            </a:endParaRPr>
          </a:p>
          <a:p>
            <a:pPr algn="ctr">
              <a:lnSpc>
                <a:spcPct val="90000"/>
              </a:lnSpc>
              <a:spcAft>
                <a:spcPts val="601"/>
              </a:spcAft>
              <a:buNone/>
            </a:pPr>
            <a:r>
              <a:rPr b="0" lang="fr-FR" sz="5400" spc="-1" strike="noStrike">
                <a:solidFill>
                  <a:srgbClr val="44546a"/>
                </a:solidFill>
                <a:latin typeface="Modern Love Grunge"/>
              </a:rPr>
              <a:t>Le complot</a:t>
            </a:r>
            <a:endParaRPr b="0" lang="fr-FR" sz="5400" spc="-1" strike="noStrike">
              <a:latin typeface="Arial"/>
            </a:endParaRPr>
          </a:p>
        </p:txBody>
      </p:sp>
      <p:sp>
        <p:nvSpPr>
          <p:cNvPr id="69" name="ZoneTexte 3"/>
          <p:cNvSpPr/>
          <p:nvPr/>
        </p:nvSpPr>
        <p:spPr>
          <a:xfrm>
            <a:off x="1775160" y="3031200"/>
            <a:ext cx="8634600" cy="2430360"/>
          </a:xfrm>
          <a:prstGeom prst="rect">
            <a:avLst/>
          </a:prstGeom>
          <a:noFill/>
          <a:ln w="0">
            <a:noFill/>
          </a:ln>
        </p:spPr>
        <p:style>
          <a:lnRef idx="0"/>
          <a:fillRef idx="0"/>
          <a:effectRef idx="0"/>
          <a:fontRef idx="minor"/>
        </p:style>
        <p:txBody>
          <a:bodyPr anchor="t">
            <a:noAutofit/>
          </a:bodyPr>
          <a:p>
            <a:pPr indent="-228600">
              <a:lnSpc>
                <a:spcPct val="90000"/>
              </a:lnSpc>
              <a:spcAft>
                <a:spcPts val="601"/>
              </a:spcAft>
              <a:buClr>
                <a:srgbClr val="44546a"/>
              </a:buClr>
              <a:buFont typeface="Arial"/>
              <a:buChar char="•"/>
            </a:pPr>
            <a:r>
              <a:rPr b="0" lang="fr-FR" sz="1600" spc="-1" strike="noStrike">
                <a:solidFill>
                  <a:srgbClr val="44546a"/>
                </a:solidFill>
                <a:latin typeface="Calibri"/>
              </a:rPr>
              <a:t>Le capitaine du Pharaon (bateau) meurt et Edmond Dantès est nommé capitaine par M. Morrel. Alors qu’il fêtait le repas de ses fiançailles, le commissaire fit  son apparition et arrêta Edmond, il avait en fait reçu une lettre écrite par Fernand et Danglars signalant Dantes comme un bonapartiste porteur d’une lettre par l’usurpateur (ici, Napoléon). Après une discussion avec monsieur de Villefort, qui apprit que cette lettre était adressé à son père et qui détruisit la principale charge  qui existe contre Edmond, qui fut emmené à la prison du château d’If . Au bout de 7 ans dans les cachots il rencontra l’Abbé Farria qui lui apprit les mathématiques, la physique, l’histoire, l’anglais, l’espagnol et l’allemand. L’abbé confia a Dantès le lieu de son trésors et son histoire… et mourut. Edmond s’enfuit en prenant la place dans le sac du corps de l’abbé qui devait être jeté à la mer. Il se fit repêcher par l’un des matelots d’un bateau de contrebandiers, trouva le trésors. En rentrant à Marseille il voulut revoir son père, il était mort et Mercédès, elle s’était remariée. Sous l’identité de l’abbé Busoni, il offrit à ses ancien ami une récompense et l’un des deux lui raconta ce qui s’était passé.</a:t>
            </a:r>
            <a:endParaRPr b="0" lang="fr-FR" sz="1600" spc="-1" strike="noStrike">
              <a:latin typeface="Arial"/>
            </a:endParaRPr>
          </a:p>
        </p:txBody>
      </p:sp>
      <p:grpSp>
        <p:nvGrpSpPr>
          <p:cNvPr id="70" name="Group 18"/>
          <p:cNvGrpSpPr/>
          <p:nvPr/>
        </p:nvGrpSpPr>
        <p:grpSpPr>
          <a:xfrm>
            <a:off x="9058680" y="4146840"/>
            <a:ext cx="3142080" cy="2716200"/>
            <a:chOff x="9058680" y="4146840"/>
            <a:chExt cx="3142080" cy="2716200"/>
          </a:xfrm>
        </p:grpSpPr>
        <p:sp>
          <p:nvSpPr>
            <p:cNvPr id="71" name="Freeform: Shape 19"/>
            <p:cNvSpPr/>
            <p:nvPr/>
          </p:nvSpPr>
          <p:spPr>
            <a:xfrm rot="10800000">
              <a:off x="9058680" y="4146840"/>
              <a:ext cx="3142080" cy="2711160"/>
            </a:xfrm>
            <a:custGeom>
              <a:avLst/>
              <a:gdLst/>
              <a:ah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72" name="Freeform: Shape 20"/>
            <p:cNvSpPr/>
            <p:nvPr/>
          </p:nvSpPr>
          <p:spPr>
            <a:xfrm rot="10800000">
              <a:off x="9086040" y="4429440"/>
              <a:ext cx="3114720" cy="2433600"/>
            </a:xfrm>
            <a:custGeom>
              <a:avLst/>
              <a:gdLst/>
              <a:ah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73" name="Freeform: Shape 21"/>
            <p:cNvSpPr/>
            <p:nvPr/>
          </p:nvSpPr>
          <p:spPr>
            <a:xfrm rot="10800000">
              <a:off x="9075960" y="4393440"/>
              <a:ext cx="3124800" cy="2464560"/>
            </a:xfrm>
            <a:custGeom>
              <a:avLst/>
              <a:gdLst/>
              <a:ah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74" name="Freeform: Shape 22"/>
            <p:cNvSpPr/>
            <p:nvPr/>
          </p:nvSpPr>
          <p:spPr>
            <a:xfrm rot="10800000">
              <a:off x="9087840" y="4429800"/>
              <a:ext cx="3112200" cy="2428200"/>
            </a:xfrm>
            <a:custGeom>
              <a:avLst/>
              <a:gdLst/>
              <a:ah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5" name="Rectangle 8"/>
          <p:cNvSpPr/>
          <p:nvPr/>
        </p:nvSpPr>
        <p:spPr>
          <a:xfrm>
            <a:off x="0" y="0"/>
            <a:ext cx="1219140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76" name="Rectangle 10"/>
          <p:cNvSpPr/>
          <p:nvPr/>
        </p:nvSpPr>
        <p:spPr>
          <a:xfrm>
            <a:off x="0" y="0"/>
            <a:ext cx="12191400" cy="6857640"/>
          </a:xfrm>
          <a:prstGeom prst="rect">
            <a:avLst/>
          </a:prstGeom>
          <a:gradFill rotWithShape="0">
            <a:gsLst>
              <a:gs pos="0">
                <a:srgbClr val="70ad47">
                  <a:alpha val="20000"/>
                </a:srgbClr>
              </a:gs>
              <a:gs pos="100000">
                <a:srgbClr val="4472c4">
                  <a:alpha val="40000"/>
                </a:srgbClr>
              </a:gs>
            </a:gsLst>
            <a:lin ang="12000000"/>
          </a:gradFill>
          <a:ln>
            <a:noFill/>
          </a:ln>
        </p:spPr>
        <p:style>
          <a:lnRef idx="2">
            <a:schemeClr val="accent1">
              <a:shade val="50000"/>
            </a:schemeClr>
          </a:lnRef>
          <a:fillRef idx="1">
            <a:schemeClr val="accent1"/>
          </a:fillRef>
          <a:effectRef idx="0">
            <a:schemeClr val="accent1"/>
          </a:effectRef>
          <a:fontRef idx="minor"/>
        </p:style>
      </p:sp>
      <p:grpSp>
        <p:nvGrpSpPr>
          <p:cNvPr id="77" name="Group 12"/>
          <p:cNvGrpSpPr/>
          <p:nvPr/>
        </p:nvGrpSpPr>
        <p:grpSpPr>
          <a:xfrm>
            <a:off x="-18720" y="-8280"/>
            <a:ext cx="4833720" cy="2487960"/>
            <a:chOff x="-18720" y="-8280"/>
            <a:chExt cx="4833720" cy="2487960"/>
          </a:xfrm>
        </p:grpSpPr>
        <p:sp>
          <p:nvSpPr>
            <p:cNvPr id="78" name="Freeform: Shape 13"/>
            <p:cNvSpPr/>
            <p:nvPr/>
          </p:nvSpPr>
          <p:spPr>
            <a:xfrm flipH="1">
              <a:off x="-19080" y="-8280"/>
              <a:ext cx="4833720" cy="2487960"/>
            </a:xfrm>
            <a:custGeom>
              <a:avLst/>
              <a:gdLst/>
              <a:ah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79" name="Freeform: Shape 14"/>
            <p:cNvSpPr/>
            <p:nvPr/>
          </p:nvSpPr>
          <p:spPr>
            <a:xfrm flipH="1">
              <a:off x="-18360" y="-8280"/>
              <a:ext cx="4788720" cy="2280240"/>
            </a:xfrm>
            <a:custGeom>
              <a:avLst/>
              <a:gdLst/>
              <a:ah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0" name="Freeform: Shape 15"/>
            <p:cNvSpPr/>
            <p:nvPr/>
          </p:nvSpPr>
          <p:spPr>
            <a:xfrm flipH="1">
              <a:off x="-18360" y="-8280"/>
              <a:ext cx="4784400" cy="2239920"/>
            </a:xfrm>
            <a:custGeom>
              <a:avLst/>
              <a:gdLst/>
              <a:ah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1" name="Freeform: Shape 16"/>
            <p:cNvSpPr/>
            <p:nvPr/>
          </p:nvSpPr>
          <p:spPr>
            <a:xfrm flipH="1">
              <a:off x="-18360" y="-8280"/>
              <a:ext cx="4784400" cy="2239920"/>
            </a:xfrm>
            <a:custGeom>
              <a:avLst/>
              <a:gdLst/>
              <a:ah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
        <p:nvSpPr>
          <p:cNvPr id="82" name="ZoneTexte 1"/>
          <p:cNvSpPr/>
          <p:nvPr/>
        </p:nvSpPr>
        <p:spPr>
          <a:xfrm>
            <a:off x="2940120" y="1018440"/>
            <a:ext cx="6408000" cy="1837080"/>
          </a:xfrm>
          <a:prstGeom prst="rect">
            <a:avLst/>
          </a:prstGeom>
          <a:noFill/>
          <a:ln w="0">
            <a:noFill/>
          </a:ln>
        </p:spPr>
        <p:style>
          <a:lnRef idx="0"/>
          <a:fillRef idx="0"/>
          <a:effectRef idx="0"/>
          <a:fontRef idx="minor"/>
        </p:style>
        <p:txBody>
          <a:bodyPr anchor="ctr">
            <a:noAutofit/>
          </a:bodyPr>
          <a:p>
            <a:pPr algn="ctr">
              <a:lnSpc>
                <a:spcPct val="90000"/>
              </a:lnSpc>
              <a:spcAft>
                <a:spcPts val="601"/>
              </a:spcAft>
              <a:buNone/>
            </a:pPr>
            <a:r>
              <a:rPr b="0" lang="fr-FR" sz="5400" spc="-1" strike="noStrike">
                <a:solidFill>
                  <a:srgbClr val="44546a"/>
                </a:solidFill>
                <a:latin typeface="Modern Love Grunge"/>
              </a:rPr>
              <a:t>Partie 2</a:t>
            </a:r>
            <a:endParaRPr b="0" lang="fr-FR" sz="5400" spc="-1" strike="noStrike">
              <a:latin typeface="Arial"/>
            </a:endParaRPr>
          </a:p>
          <a:p>
            <a:pPr algn="ctr">
              <a:lnSpc>
                <a:spcPct val="90000"/>
              </a:lnSpc>
              <a:spcAft>
                <a:spcPts val="601"/>
              </a:spcAft>
              <a:buNone/>
            </a:pPr>
            <a:r>
              <a:rPr b="0" lang="fr-FR" sz="5400" spc="-1" strike="noStrike">
                <a:solidFill>
                  <a:srgbClr val="44546a"/>
                </a:solidFill>
                <a:latin typeface="Modern Love Grunge"/>
              </a:rPr>
              <a:t>Les armes de la vengeance </a:t>
            </a:r>
            <a:endParaRPr b="0" lang="fr-FR" sz="5400" spc="-1" strike="noStrike">
              <a:latin typeface="Arial"/>
            </a:endParaRPr>
          </a:p>
        </p:txBody>
      </p:sp>
      <p:sp>
        <p:nvSpPr>
          <p:cNvPr id="83" name="ZoneTexte 3"/>
          <p:cNvSpPr/>
          <p:nvPr/>
        </p:nvSpPr>
        <p:spPr>
          <a:xfrm>
            <a:off x="1733760" y="3102840"/>
            <a:ext cx="8723880" cy="2399040"/>
          </a:xfrm>
          <a:prstGeom prst="rect">
            <a:avLst/>
          </a:prstGeom>
          <a:noFill/>
          <a:ln w="0">
            <a:noFill/>
          </a:ln>
        </p:spPr>
        <p:style>
          <a:lnRef idx="0"/>
          <a:fillRef idx="0"/>
          <a:effectRef idx="0"/>
          <a:fontRef idx="minor"/>
        </p:style>
        <p:txBody>
          <a:bodyPr anchor="t">
            <a:noAutofit/>
          </a:bodyPr>
          <a:p>
            <a:pPr indent="-228600">
              <a:lnSpc>
                <a:spcPct val="90000"/>
              </a:lnSpc>
              <a:spcAft>
                <a:spcPts val="601"/>
              </a:spcAft>
              <a:buClr>
                <a:srgbClr val="44546a"/>
              </a:buClr>
              <a:buFont typeface="Arial"/>
              <a:buChar char="•"/>
            </a:pPr>
            <a:r>
              <a:rPr b="0" lang="fr-FR" sz="1600" spc="-1" strike="noStrike">
                <a:solidFill>
                  <a:srgbClr val="44546a"/>
                </a:solidFill>
                <a:latin typeface="Calibri"/>
              </a:rPr>
              <a:t>Franz voyageait en bateau et décida de faire escale sur l’île de Monte-Cristo sur laquelle il rencontra des contrebandiers. Après une discussion avec l’un d’entre eux, il apprit que le chef l’invitait à souper. Les yeux bandés on l’emmena dans un souterrain remplit de trésors dans lequel il fit connaissance avec Simbad le marin (Edmond Dantes). Franz arriva a Rome avec Albert (le fils de Fernand) pour y passer le carnaval. Il firent la connaissance du Comte de Monte-Cristo. Avec le comte ils assistèrent à une cérémonie d’exécution où l’un des condamnés fut mystérieusement sauvé. Albert se fit kidnapper par un bandit et fut sauvé par le comte. Pour le remercier Albert l’invita chez lui il revit Mercédès et Fernand. Dantès acheta une maison à Auteuil et  apprit ce qui s’y était produit. Il apprit également que son ancien ami avait tué sa femme et un bijoutier avant de disparaitre. Monte-Cristo revit Danglars et rencontra la femme de M. de Villefort a qui il sauva la vie, puis, enfin, M. de Villefort. De Villefort envisage de marier sa fille  alors qu’elle aime déjà le fils de M. Morrel. Monte-Cristo organisa un diner chez lui et raconta l’affreuse histoire de la maison. Une fête eu lieu chez Fernand et il put parler avec Mercédès. Haydée rencontra Albert et lui raconta son histoire. Son ancien ami nommé Caderousse vint voler la maison de Monte-Cristo qui le prend sur le fait, son ami se fait poignarder et juste avant qu’il meurt, le comte lui révèle qui il est. </a:t>
            </a:r>
            <a:endParaRPr b="0" lang="fr-FR" sz="1600" spc="-1" strike="noStrike">
              <a:latin typeface="Arial"/>
            </a:endParaRPr>
          </a:p>
        </p:txBody>
      </p:sp>
      <p:grpSp>
        <p:nvGrpSpPr>
          <p:cNvPr id="84" name="Group 18"/>
          <p:cNvGrpSpPr/>
          <p:nvPr/>
        </p:nvGrpSpPr>
        <p:grpSpPr>
          <a:xfrm>
            <a:off x="9058680" y="4146840"/>
            <a:ext cx="3142080" cy="2716200"/>
            <a:chOff x="9058680" y="4146840"/>
            <a:chExt cx="3142080" cy="2716200"/>
          </a:xfrm>
        </p:grpSpPr>
        <p:sp>
          <p:nvSpPr>
            <p:cNvPr id="85" name="Freeform: Shape 19"/>
            <p:cNvSpPr/>
            <p:nvPr/>
          </p:nvSpPr>
          <p:spPr>
            <a:xfrm rot="10800000">
              <a:off x="9058680" y="4146840"/>
              <a:ext cx="3142080" cy="2711160"/>
            </a:xfrm>
            <a:custGeom>
              <a:avLst/>
              <a:gdLst/>
              <a:ah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6" name="Freeform: Shape 20"/>
            <p:cNvSpPr/>
            <p:nvPr/>
          </p:nvSpPr>
          <p:spPr>
            <a:xfrm rot="10800000">
              <a:off x="9086040" y="4429440"/>
              <a:ext cx="3114720" cy="2433600"/>
            </a:xfrm>
            <a:custGeom>
              <a:avLst/>
              <a:gdLst/>
              <a:ah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7" name="Freeform: Shape 21"/>
            <p:cNvSpPr/>
            <p:nvPr/>
          </p:nvSpPr>
          <p:spPr>
            <a:xfrm rot="10800000">
              <a:off x="9075960" y="4393440"/>
              <a:ext cx="3124800" cy="2464560"/>
            </a:xfrm>
            <a:custGeom>
              <a:avLst/>
              <a:gdLst/>
              <a:ah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8" name="Freeform: Shape 22"/>
            <p:cNvSpPr/>
            <p:nvPr/>
          </p:nvSpPr>
          <p:spPr>
            <a:xfrm rot="10800000">
              <a:off x="9087840" y="4429800"/>
              <a:ext cx="3112200" cy="2428200"/>
            </a:xfrm>
            <a:custGeom>
              <a:avLst/>
              <a:gdLst/>
              <a:ah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9" name="Rectangle 8"/>
          <p:cNvSpPr/>
          <p:nvPr/>
        </p:nvSpPr>
        <p:spPr>
          <a:xfrm>
            <a:off x="0" y="0"/>
            <a:ext cx="1219140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90" name="Rectangle 10"/>
          <p:cNvSpPr/>
          <p:nvPr/>
        </p:nvSpPr>
        <p:spPr>
          <a:xfrm>
            <a:off x="0" y="0"/>
            <a:ext cx="12191400" cy="6857640"/>
          </a:xfrm>
          <a:prstGeom prst="rect">
            <a:avLst/>
          </a:prstGeom>
          <a:gradFill rotWithShape="0">
            <a:gsLst>
              <a:gs pos="0">
                <a:srgbClr val="70ad47">
                  <a:alpha val="20000"/>
                </a:srgbClr>
              </a:gs>
              <a:gs pos="100000">
                <a:srgbClr val="4472c4">
                  <a:alpha val="40000"/>
                </a:srgbClr>
              </a:gs>
            </a:gsLst>
            <a:lin ang="12000000"/>
          </a:gradFill>
          <a:ln>
            <a:noFill/>
          </a:ln>
        </p:spPr>
        <p:style>
          <a:lnRef idx="2">
            <a:schemeClr val="accent1">
              <a:shade val="50000"/>
            </a:schemeClr>
          </a:lnRef>
          <a:fillRef idx="1">
            <a:schemeClr val="accent1"/>
          </a:fillRef>
          <a:effectRef idx="0">
            <a:schemeClr val="accent1"/>
          </a:effectRef>
          <a:fontRef idx="minor"/>
        </p:style>
      </p:sp>
      <p:grpSp>
        <p:nvGrpSpPr>
          <p:cNvPr id="91" name="Group 12"/>
          <p:cNvGrpSpPr/>
          <p:nvPr/>
        </p:nvGrpSpPr>
        <p:grpSpPr>
          <a:xfrm>
            <a:off x="-18720" y="-8280"/>
            <a:ext cx="4833720" cy="2487960"/>
            <a:chOff x="-18720" y="-8280"/>
            <a:chExt cx="4833720" cy="2487960"/>
          </a:xfrm>
        </p:grpSpPr>
        <p:sp>
          <p:nvSpPr>
            <p:cNvPr id="92" name="Freeform: Shape 13"/>
            <p:cNvSpPr/>
            <p:nvPr/>
          </p:nvSpPr>
          <p:spPr>
            <a:xfrm flipH="1">
              <a:off x="-19080" y="-8280"/>
              <a:ext cx="4833720" cy="2487960"/>
            </a:xfrm>
            <a:custGeom>
              <a:avLst/>
              <a:gdLst/>
              <a:ah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93" name="Freeform: Shape 14"/>
            <p:cNvSpPr/>
            <p:nvPr/>
          </p:nvSpPr>
          <p:spPr>
            <a:xfrm flipH="1">
              <a:off x="-18360" y="-8280"/>
              <a:ext cx="4788720" cy="2280240"/>
            </a:xfrm>
            <a:custGeom>
              <a:avLst/>
              <a:gdLst/>
              <a:ah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94" name="Freeform: Shape 15"/>
            <p:cNvSpPr/>
            <p:nvPr/>
          </p:nvSpPr>
          <p:spPr>
            <a:xfrm flipH="1">
              <a:off x="-18360" y="-8280"/>
              <a:ext cx="4784400" cy="2239920"/>
            </a:xfrm>
            <a:custGeom>
              <a:avLst/>
              <a:gdLst/>
              <a:ah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95" name="Freeform: Shape 16"/>
            <p:cNvSpPr/>
            <p:nvPr/>
          </p:nvSpPr>
          <p:spPr>
            <a:xfrm flipH="1">
              <a:off x="-18360" y="-8280"/>
              <a:ext cx="4784400" cy="2239920"/>
            </a:xfrm>
            <a:custGeom>
              <a:avLst/>
              <a:gdLst/>
              <a:ah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
        <p:nvSpPr>
          <p:cNvPr id="96" name="ZoneTexte 1"/>
          <p:cNvSpPr/>
          <p:nvPr/>
        </p:nvSpPr>
        <p:spPr>
          <a:xfrm>
            <a:off x="3218400" y="570960"/>
            <a:ext cx="5754240" cy="1837080"/>
          </a:xfrm>
          <a:prstGeom prst="rect">
            <a:avLst/>
          </a:prstGeom>
          <a:noFill/>
          <a:ln w="0">
            <a:noFill/>
          </a:ln>
        </p:spPr>
        <p:style>
          <a:lnRef idx="0"/>
          <a:fillRef idx="0"/>
          <a:effectRef idx="0"/>
          <a:fontRef idx="minor"/>
        </p:style>
        <p:txBody>
          <a:bodyPr anchor="ctr">
            <a:normAutofit/>
          </a:bodyPr>
          <a:p>
            <a:pPr algn="ctr">
              <a:lnSpc>
                <a:spcPct val="90000"/>
              </a:lnSpc>
              <a:spcAft>
                <a:spcPts val="601"/>
              </a:spcAft>
              <a:buNone/>
            </a:pPr>
            <a:r>
              <a:rPr b="0" lang="fr-FR" sz="5400" spc="-1" strike="noStrike">
                <a:solidFill>
                  <a:srgbClr val="44546a"/>
                </a:solidFill>
                <a:latin typeface="Modern Love Grunge"/>
              </a:rPr>
              <a:t>Partie 3</a:t>
            </a:r>
            <a:endParaRPr b="0" lang="fr-FR" sz="5400" spc="-1" strike="noStrike">
              <a:latin typeface="Arial"/>
            </a:endParaRPr>
          </a:p>
          <a:p>
            <a:pPr algn="ctr">
              <a:lnSpc>
                <a:spcPct val="90000"/>
              </a:lnSpc>
              <a:spcAft>
                <a:spcPts val="601"/>
              </a:spcAft>
              <a:buNone/>
            </a:pPr>
            <a:r>
              <a:rPr b="0" lang="fr-FR" sz="5400" spc="-1" strike="noStrike">
                <a:solidFill>
                  <a:srgbClr val="44546a"/>
                </a:solidFill>
                <a:latin typeface="Modern Love Grunge"/>
              </a:rPr>
              <a:t>Le châtiment </a:t>
            </a:r>
            <a:endParaRPr b="0" lang="fr-FR" sz="5400" spc="-1" strike="noStrike">
              <a:latin typeface="Arial"/>
            </a:endParaRPr>
          </a:p>
        </p:txBody>
      </p:sp>
      <p:sp>
        <p:nvSpPr>
          <p:cNvPr id="97" name="ZoneTexte 3"/>
          <p:cNvSpPr/>
          <p:nvPr/>
        </p:nvSpPr>
        <p:spPr>
          <a:xfrm>
            <a:off x="1762920" y="2655000"/>
            <a:ext cx="8665200" cy="2430360"/>
          </a:xfrm>
          <a:prstGeom prst="rect">
            <a:avLst/>
          </a:prstGeom>
          <a:noFill/>
          <a:ln w="0">
            <a:noFill/>
          </a:ln>
        </p:spPr>
        <p:style>
          <a:lnRef idx="0"/>
          <a:fillRef idx="0"/>
          <a:effectRef idx="0"/>
          <a:fontRef idx="minor"/>
        </p:style>
        <p:txBody>
          <a:bodyPr anchor="t">
            <a:noAutofit/>
          </a:bodyPr>
          <a:p>
            <a:pPr indent="-228600">
              <a:lnSpc>
                <a:spcPct val="90000"/>
              </a:lnSpc>
              <a:spcAft>
                <a:spcPts val="601"/>
              </a:spcAft>
              <a:buClr>
                <a:srgbClr val="44546a"/>
              </a:buClr>
              <a:buFont typeface="Arial"/>
              <a:buChar char="•"/>
            </a:pPr>
            <a:r>
              <a:rPr b="0" lang="fr-FR" sz="1400" spc="-1" strike="noStrike">
                <a:solidFill>
                  <a:srgbClr val="44546a"/>
                </a:solidFill>
                <a:latin typeface="Calibri"/>
              </a:rPr>
              <a:t>Le mourant avait désigné un certain Benedetto comme son assassin. Le comte de Monte-Cristo emmène Albert à la mer. Tout se passait bien lorsque ce dernier reçu une lettre et dut partir précipitamment, il venait d’apprendre que son père était l’assassin d’un roi, le père d’Haydée. Plus tard il découvrit également que c’est Monte-Cristo qui avait en quelques sortes dénoncé son père. Il alla demander des explications au comte qui le provoqua en duel. Mercédès vint le supplier d’épargner son fils, elle savait qu’il était Edmond, depuis le début. Albert s’excusa au près du comte, il savait tout, Mercédès lui avait tout raconté. Mercédès et son fils, Albert, quittèrent leur maison et suite à cela Fernand se tira dans la tête et mourut. Alors que Eugénie, la fille de Danglars, s’apprêter se marier, à contre cœur avec Andréa Calvacanti, un officier de la gendarmerie entra porteur d’un mandat d’arrêt pour le dénommé Andréa Calavacanti accusé d’avoir assassiné Caderousse. Mais il était trop tard Andréa s’était déjà enfui. Eugénie s’enfuit avec son amie pour échapper au mariage. Une nuit, Valentine vit la bibliothèque de sa chambre s’ouvrir c’était en fait le comte de Monte-Cristo qui avait acheté la maison à côté et qui tentait de la sauver de l’empoisonneur qui avait tué ses grand parents. Il lui dit de faire semblant de dormir et que quand l’empoisonneur arriverai regarder discrètement son visage. Elle découvrit que l’empoisonneuse était en réalité sa belle-mère, puis le comte lui donna un cacher. Le lendemain matin, on appela un médecin, elle était morte. L’abbé Busoni (Edmond) fut appelé pour prier le corps de la morte. Le lendemain, le comte de Monte-Cristo demanda ses 5 millions de francs à Danglars qui les lui avait promis, ruiné, ce dernier prit la fuite. Puis Dantes,  révéla au fils de M. Morrel, Maximilien, sa vrai identité. Andréa Cavalcanti donna devant le juge le nom de son père, M. de Villefort. Suite aux derniers évènements, Mme. De Villefort se tua avec son fils. L’ abbé Busoni (toujours Edmond) qui était présent sur les lieu en profita pour révéler sa vrai identité à M. de Villefort, qui devint fou. Ils partit avec Maximilien. Danglars découvrit également la vrai identité du comte. Maximilien apprit que Valentine n’était pas morte. Enfin, Monte-Cristo parti avec Haydée.</a:t>
            </a:r>
            <a:endParaRPr b="0" lang="fr-FR" sz="1400" spc="-1" strike="noStrike">
              <a:latin typeface="Arial"/>
            </a:endParaRPr>
          </a:p>
        </p:txBody>
      </p:sp>
      <p:grpSp>
        <p:nvGrpSpPr>
          <p:cNvPr id="98" name="Group 18"/>
          <p:cNvGrpSpPr/>
          <p:nvPr/>
        </p:nvGrpSpPr>
        <p:grpSpPr>
          <a:xfrm>
            <a:off x="9058680" y="4146840"/>
            <a:ext cx="3142080" cy="2716200"/>
            <a:chOff x="9058680" y="4146840"/>
            <a:chExt cx="3142080" cy="2716200"/>
          </a:xfrm>
        </p:grpSpPr>
        <p:sp>
          <p:nvSpPr>
            <p:cNvPr id="99" name="Freeform: Shape 19"/>
            <p:cNvSpPr/>
            <p:nvPr/>
          </p:nvSpPr>
          <p:spPr>
            <a:xfrm rot="10800000">
              <a:off x="9058680" y="4146840"/>
              <a:ext cx="3142080" cy="2711160"/>
            </a:xfrm>
            <a:custGeom>
              <a:avLst/>
              <a:gdLst/>
              <a:ah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0" name="Freeform: Shape 20"/>
            <p:cNvSpPr/>
            <p:nvPr/>
          </p:nvSpPr>
          <p:spPr>
            <a:xfrm rot="10800000">
              <a:off x="9086040" y="4429440"/>
              <a:ext cx="3114720" cy="2433600"/>
            </a:xfrm>
            <a:custGeom>
              <a:avLst/>
              <a:gdLst/>
              <a:ah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1" name="Freeform: Shape 21"/>
            <p:cNvSpPr/>
            <p:nvPr/>
          </p:nvSpPr>
          <p:spPr>
            <a:xfrm rot="10800000">
              <a:off x="9075960" y="4393440"/>
              <a:ext cx="3124800" cy="2464560"/>
            </a:xfrm>
            <a:custGeom>
              <a:avLst/>
              <a:gdLst/>
              <a:ah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2" name="Freeform: Shape 22"/>
            <p:cNvSpPr/>
            <p:nvPr/>
          </p:nvSpPr>
          <p:spPr>
            <a:xfrm rot="10800000">
              <a:off x="9087840" y="4429800"/>
              <a:ext cx="3112200" cy="2428200"/>
            </a:xfrm>
            <a:custGeom>
              <a:avLst/>
              <a:gdLst/>
              <a:ah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3" name="Rectangle 9"/>
          <p:cNvSpPr/>
          <p:nvPr/>
        </p:nvSpPr>
        <p:spPr>
          <a:xfrm>
            <a:off x="0" y="0"/>
            <a:ext cx="1219140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04" name="Rectangle 11"/>
          <p:cNvSpPr/>
          <p:nvPr/>
        </p:nvSpPr>
        <p:spPr>
          <a:xfrm>
            <a:off x="0" y="0"/>
            <a:ext cx="12191400" cy="6857640"/>
          </a:xfrm>
          <a:prstGeom prst="rect">
            <a:avLst/>
          </a:prstGeom>
          <a:gradFill rotWithShape="0">
            <a:gsLst>
              <a:gs pos="0">
                <a:srgbClr val="70ad47">
                  <a:alpha val="20000"/>
                </a:srgbClr>
              </a:gs>
              <a:gs pos="100000">
                <a:srgbClr val="4472c4">
                  <a:alpha val="40000"/>
                </a:srgbClr>
              </a:gs>
            </a:gsLst>
            <a:lin ang="12000000"/>
          </a:gradFill>
          <a:ln>
            <a:noFill/>
          </a:ln>
        </p:spPr>
        <p:style>
          <a:lnRef idx="2">
            <a:schemeClr val="accent1">
              <a:shade val="50000"/>
            </a:schemeClr>
          </a:lnRef>
          <a:fillRef idx="1">
            <a:schemeClr val="accent1"/>
          </a:fillRef>
          <a:effectRef idx="0">
            <a:schemeClr val="accent1"/>
          </a:effectRef>
          <a:fontRef idx="minor"/>
        </p:style>
      </p:sp>
      <p:grpSp>
        <p:nvGrpSpPr>
          <p:cNvPr id="105" name="Group 13"/>
          <p:cNvGrpSpPr/>
          <p:nvPr/>
        </p:nvGrpSpPr>
        <p:grpSpPr>
          <a:xfrm>
            <a:off x="-18720" y="-8280"/>
            <a:ext cx="4833720" cy="2487960"/>
            <a:chOff x="-18720" y="-8280"/>
            <a:chExt cx="4833720" cy="2487960"/>
          </a:xfrm>
        </p:grpSpPr>
        <p:sp>
          <p:nvSpPr>
            <p:cNvPr id="106" name="Freeform: Shape 14"/>
            <p:cNvSpPr/>
            <p:nvPr/>
          </p:nvSpPr>
          <p:spPr>
            <a:xfrm flipH="1">
              <a:off x="-19080" y="-8280"/>
              <a:ext cx="4833720" cy="2487960"/>
            </a:xfrm>
            <a:custGeom>
              <a:avLst/>
              <a:gdLst/>
              <a:ah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7" name="Freeform: Shape 15"/>
            <p:cNvSpPr/>
            <p:nvPr/>
          </p:nvSpPr>
          <p:spPr>
            <a:xfrm flipH="1">
              <a:off x="-18360" y="-8280"/>
              <a:ext cx="4788720" cy="2280240"/>
            </a:xfrm>
            <a:custGeom>
              <a:avLst/>
              <a:gdLst/>
              <a:ah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8" name="Freeform: Shape 16"/>
            <p:cNvSpPr/>
            <p:nvPr/>
          </p:nvSpPr>
          <p:spPr>
            <a:xfrm flipH="1">
              <a:off x="-18360" y="-8280"/>
              <a:ext cx="4784400" cy="2239920"/>
            </a:xfrm>
            <a:custGeom>
              <a:avLst/>
              <a:gdLst/>
              <a:ah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09" name="Freeform: Shape 17"/>
            <p:cNvSpPr/>
            <p:nvPr/>
          </p:nvSpPr>
          <p:spPr>
            <a:xfrm flipH="1">
              <a:off x="-18360" y="-8280"/>
              <a:ext cx="4784400" cy="2239920"/>
            </a:xfrm>
            <a:custGeom>
              <a:avLst/>
              <a:gdLst/>
              <a:ah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
        <p:nvSpPr>
          <p:cNvPr id="110" name="ZoneTexte 2"/>
          <p:cNvSpPr/>
          <p:nvPr/>
        </p:nvSpPr>
        <p:spPr>
          <a:xfrm>
            <a:off x="508680" y="3028680"/>
            <a:ext cx="6804000" cy="3279960"/>
          </a:xfrm>
          <a:prstGeom prst="rect">
            <a:avLst/>
          </a:prstGeom>
          <a:noFill/>
          <a:ln w="0">
            <a:noFill/>
          </a:ln>
        </p:spPr>
        <p:style>
          <a:lnRef idx="0"/>
          <a:fillRef idx="0"/>
          <a:effectRef idx="0"/>
          <a:fontRef idx="minor"/>
        </p:style>
        <p:txBody>
          <a:bodyPr anchor="t">
            <a:normAutofit/>
          </a:bodyPr>
          <a:p>
            <a:pPr indent="-228600" algn="ctr">
              <a:lnSpc>
                <a:spcPct val="90000"/>
              </a:lnSpc>
              <a:spcAft>
                <a:spcPts val="601"/>
              </a:spcAft>
              <a:buClr>
                <a:srgbClr val="44546a"/>
              </a:buClr>
              <a:buFont typeface="Arial"/>
              <a:buChar char="•"/>
            </a:pPr>
            <a:r>
              <a:rPr b="0" lang="fr-FR" sz="3600" spc="-1" strike="noStrike">
                <a:solidFill>
                  <a:srgbClr val="44546a"/>
                </a:solidFill>
                <a:latin typeface="Modern Love Grunge"/>
              </a:rPr>
              <a:t>Les intérêts : </a:t>
            </a:r>
            <a:endParaRPr b="0" lang="fr-FR" sz="3600" spc="-1" strike="noStrike">
              <a:latin typeface="Arial"/>
            </a:endParaRPr>
          </a:p>
          <a:p>
            <a:pPr>
              <a:lnSpc>
                <a:spcPct val="90000"/>
              </a:lnSpc>
              <a:spcAft>
                <a:spcPts val="601"/>
              </a:spcAft>
              <a:buNone/>
            </a:pPr>
            <a:endParaRPr b="0" lang="fr-FR" sz="2000" spc="-1" strike="noStrike">
              <a:latin typeface="Arial"/>
            </a:endParaRPr>
          </a:p>
          <a:p>
            <a:pPr indent="-228600">
              <a:lnSpc>
                <a:spcPct val="90000"/>
              </a:lnSpc>
              <a:spcAft>
                <a:spcPts val="601"/>
              </a:spcAft>
              <a:buClr>
                <a:srgbClr val="44546a"/>
              </a:buClr>
              <a:buFont typeface="Arial"/>
              <a:buChar char="•"/>
            </a:pPr>
            <a:r>
              <a:rPr b="0" lang="fr-FR" sz="2000" spc="-1" strike="noStrike">
                <a:solidFill>
                  <a:srgbClr val="44546a"/>
                </a:solidFill>
                <a:latin typeface="Calibri"/>
              </a:rPr>
              <a:t>J’ai eu envie de lire ce livre, après avoir vu le dernier film “Le comte de Monte-Cristo “ qui m’a beaucoup plu. J’ai beaucoup aimé ce livre, pour l’histoire et le personnage principal: un homme devenu extrêmement riche après des années en prison et qui change d’identité pour se venger des traîtres qui l’on envoyé là bas. Même si certains passages étaient un peu compliqués, à comprendre ce livre m’a captivée.</a:t>
            </a:r>
            <a:endParaRPr b="0" lang="fr-FR" sz="2000" spc="-1" strike="noStrike">
              <a:latin typeface="Arial"/>
            </a:endParaRPr>
          </a:p>
        </p:txBody>
      </p:sp>
      <p:grpSp>
        <p:nvGrpSpPr>
          <p:cNvPr id="111" name="Group 19"/>
          <p:cNvGrpSpPr/>
          <p:nvPr/>
        </p:nvGrpSpPr>
        <p:grpSpPr>
          <a:xfrm>
            <a:off x="9058680" y="4146840"/>
            <a:ext cx="3142080" cy="2716200"/>
            <a:chOff x="9058680" y="4146840"/>
            <a:chExt cx="3142080" cy="2716200"/>
          </a:xfrm>
        </p:grpSpPr>
        <p:sp>
          <p:nvSpPr>
            <p:cNvPr id="112" name="Freeform: Shape 20"/>
            <p:cNvSpPr/>
            <p:nvPr/>
          </p:nvSpPr>
          <p:spPr>
            <a:xfrm rot="10800000">
              <a:off x="9058680" y="4146840"/>
              <a:ext cx="3142080" cy="2711160"/>
            </a:xfrm>
            <a:custGeom>
              <a:avLst/>
              <a:gdLst/>
              <a:ah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13" name="Freeform: Shape 21"/>
            <p:cNvSpPr/>
            <p:nvPr/>
          </p:nvSpPr>
          <p:spPr>
            <a:xfrm rot="10800000">
              <a:off x="9086040" y="4429440"/>
              <a:ext cx="3114720" cy="2433600"/>
            </a:xfrm>
            <a:custGeom>
              <a:avLst/>
              <a:gdLst/>
              <a:ah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14" name="Freeform: Shape 22"/>
            <p:cNvSpPr/>
            <p:nvPr/>
          </p:nvSpPr>
          <p:spPr>
            <a:xfrm rot="10800000">
              <a:off x="9075960" y="4393440"/>
              <a:ext cx="3124800" cy="2464560"/>
            </a:xfrm>
            <a:custGeom>
              <a:avLst/>
              <a:gdLst/>
              <a:ah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115" name="Freeform: Shape 23"/>
            <p:cNvSpPr/>
            <p:nvPr/>
          </p:nvSpPr>
          <p:spPr>
            <a:xfrm rot="10800000">
              <a:off x="9087840" y="4429800"/>
              <a:ext cx="3112200" cy="2428200"/>
            </a:xfrm>
            <a:custGeom>
              <a:avLst/>
              <a:gdLst/>
              <a:ah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p:style>
        </p:sp>
      </p:grpSp>
      <p:sp>
        <p:nvSpPr>
          <p:cNvPr id="116" name="ZoneTexte 4"/>
          <p:cNvSpPr/>
          <p:nvPr/>
        </p:nvSpPr>
        <p:spPr>
          <a:xfrm>
            <a:off x="6002640" y="805680"/>
            <a:ext cx="5680440" cy="2529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Aft>
                <a:spcPts val="601"/>
              </a:spcAft>
              <a:buNone/>
            </a:pPr>
            <a:r>
              <a:rPr b="0" lang="fr-FR" sz="2800" spc="-1" strike="noStrike">
                <a:solidFill>
                  <a:srgbClr val="000000"/>
                </a:solidFill>
                <a:latin typeface="Modern Love Grunge"/>
              </a:rPr>
              <a:t>Citation :</a:t>
            </a:r>
            <a:endParaRPr b="0" lang="fr-FR" sz="2800" spc="-1" strike="noStrike">
              <a:latin typeface="Arial"/>
            </a:endParaRPr>
          </a:p>
          <a:p>
            <a:pPr>
              <a:lnSpc>
                <a:spcPct val="100000"/>
              </a:lnSpc>
              <a:spcAft>
                <a:spcPts val="601"/>
              </a:spcAft>
              <a:buNone/>
            </a:pPr>
            <a:r>
              <a:rPr b="0" i="1" lang="fr-FR" sz="2400" spc="-1" strike="noStrike">
                <a:solidFill>
                  <a:srgbClr val="000000"/>
                </a:solidFill>
                <a:latin typeface="Big Caslon Medium"/>
              </a:rPr>
              <a:t>“</a:t>
            </a:r>
            <a:r>
              <a:rPr b="0" i="1" lang="fr-FR" sz="2400" spc="-1" strike="noStrike">
                <a:solidFill>
                  <a:srgbClr val="000000"/>
                </a:solidFill>
                <a:latin typeface="Big Caslon Medium"/>
              </a:rPr>
              <a:t>Toute le sagesse humaine sera dans ces deux mots : </a:t>
            </a:r>
            <a:endParaRPr b="0" lang="fr-FR" sz="2400" spc="-1" strike="noStrike">
              <a:latin typeface="Arial"/>
            </a:endParaRPr>
          </a:p>
          <a:p>
            <a:pPr>
              <a:lnSpc>
                <a:spcPct val="100000"/>
              </a:lnSpc>
              <a:spcAft>
                <a:spcPts val="601"/>
              </a:spcAft>
              <a:buNone/>
            </a:pPr>
            <a:r>
              <a:rPr b="0" i="1" lang="fr-FR" sz="2400" spc="-1" strike="noStrike">
                <a:solidFill>
                  <a:srgbClr val="000000"/>
                </a:solidFill>
                <a:latin typeface="Big Caslon Medium"/>
              </a:rPr>
              <a:t>Attendre et espérer !“</a:t>
            </a:r>
            <a:endParaRPr b="0" lang="fr-FR" sz="2400" spc="-1" strike="noStrike">
              <a:latin typeface="Arial"/>
            </a:endParaRPr>
          </a:p>
          <a:p>
            <a:pPr>
              <a:lnSpc>
                <a:spcPct val="100000"/>
              </a:lnSpc>
              <a:spcAft>
                <a:spcPts val="601"/>
              </a:spcAft>
              <a:buNone/>
            </a:pPr>
            <a:r>
              <a:rPr b="0" lang="fr-FR" sz="2000" spc="-1" strike="noStrike">
                <a:solidFill>
                  <a:srgbClr val="000000"/>
                </a:solidFill>
                <a:latin typeface="Big Caslon Medium"/>
              </a:rPr>
              <a:t>                                  </a:t>
            </a:r>
            <a:endParaRPr b="0" lang="fr-FR" sz="2000" spc="-1" strike="noStrike">
              <a:latin typeface="Arial"/>
            </a:endParaRPr>
          </a:p>
          <a:p>
            <a:pPr>
              <a:lnSpc>
                <a:spcPct val="100000"/>
              </a:lnSpc>
              <a:spcAft>
                <a:spcPts val="601"/>
              </a:spcAft>
              <a:buNone/>
            </a:pPr>
            <a:r>
              <a:rPr b="0" lang="fr-FR" sz="2000" spc="-1" strike="noStrike">
                <a:solidFill>
                  <a:srgbClr val="000000"/>
                </a:solidFill>
                <a:latin typeface="Big Caslon Medium"/>
              </a:rPr>
              <a:t>          </a:t>
            </a:r>
            <a:r>
              <a:rPr b="0" lang="fr-FR" sz="2000" spc="-1" strike="noStrike">
                <a:solidFill>
                  <a:srgbClr val="000000"/>
                </a:solidFill>
                <a:latin typeface="Big Caslon Medium"/>
              </a:rPr>
              <a:t>Edmond Dantès, Comte de Monte-Cristo</a:t>
            </a:r>
            <a:endParaRPr b="0" lang="fr-FR" sz="2000" spc="-1" strike="noStrike">
              <a:latin typeface="Arial"/>
            </a:endParaRPr>
          </a:p>
        </p:txBody>
      </p:sp>
      <p:pic>
        <p:nvPicPr>
          <p:cNvPr id="117" name="Image 6" descr=""/>
          <p:cNvPicPr/>
          <p:nvPr/>
        </p:nvPicPr>
        <p:blipFill>
          <a:blip r:embed="rId1"/>
          <a:stretch/>
        </p:blipFill>
        <p:spPr>
          <a:xfrm>
            <a:off x="3164400" y="692640"/>
            <a:ext cx="1492920" cy="202500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16</TotalTime>
  <Application>LibreOffice/7.3.2.2$Windows_X86_64 LibreOffice_project/49f2b1bff42cfccbd8f788c8dc32c1c309559be0</Application>
  <AppVersion>15.0000</AppVersion>
  <Words>1481</Words>
  <Paragraphs>28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2024-11-12T17:51:20Z</dcterms:created>
  <dc:creator>Nicolas Ripoll</dc:creator>
  <dc:description/>
  <dc:language>fr-FR</dc:language>
  <cp:lastModifiedBy/>
  <dcterms:modified xsi:type="dcterms:W3CDTF">2024-12-03T18:51:39Z</dcterms:modified>
  <cp:revision>2</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Grand écran</vt:lpwstr>
  </property>
  <property fmtid="{D5CDD505-2E9C-101B-9397-08002B2CF9AE}" pid="3" name="Slides">
    <vt:i4>7</vt:i4>
  </property>
</Properties>
</file>